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C5B76-77AF-4D97-BC73-D9741938EC23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A2ACD-4BD4-48CF-8AE3-6ECDFFDA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54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1C4087D-7CB8-444D-BB87-3B56282E7D3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076FACE-3642-4001-8937-D791E1A2936C}" type="datetimeFigureOut">
              <a:rPr lang="en-US" smtClean="0"/>
              <a:t>8/13/2013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Organic Matter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 Lesson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Define: soil organic matter</a:t>
            </a:r>
          </a:p>
          <a:p>
            <a:pPr lvl="0"/>
            <a:r>
              <a:rPr lang="en-US" dirty="0"/>
              <a:t>Explain the role of inherent factors affecting soil organic matter</a:t>
            </a:r>
          </a:p>
          <a:p>
            <a:pPr lvl="0"/>
            <a:r>
              <a:rPr lang="en-US" dirty="0"/>
              <a:t>Explain the five soil organic matter management practices</a:t>
            </a:r>
          </a:p>
          <a:p>
            <a:pPr lvl="0"/>
            <a:r>
              <a:rPr lang="en-US" dirty="0"/>
              <a:t>Explain how soil organic matter relates to soil function</a:t>
            </a:r>
          </a:p>
          <a:p>
            <a:pPr lvl="0"/>
            <a:r>
              <a:rPr lang="en-US" dirty="0"/>
              <a:t>Estimate organic material needed to increase soil organic matter</a:t>
            </a:r>
          </a:p>
          <a:p>
            <a:pPr lvl="0"/>
            <a:r>
              <a:rPr lang="en-US" dirty="0"/>
              <a:t>Measure soil organic matter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4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Organic Matter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organic component of soil, consisting of three parts:</a:t>
            </a:r>
          </a:p>
          <a:p>
            <a:pPr lvl="1"/>
            <a:r>
              <a:rPr lang="en-US" dirty="0" smtClean="0"/>
              <a:t>Plant residues and small living soil organisms</a:t>
            </a:r>
          </a:p>
          <a:p>
            <a:pPr lvl="1"/>
            <a:r>
              <a:rPr lang="en-US" dirty="0" smtClean="0"/>
              <a:t>Actively decomposing matter</a:t>
            </a:r>
          </a:p>
          <a:p>
            <a:pPr lvl="1"/>
            <a:r>
              <a:rPr lang="en-US" dirty="0" smtClean="0"/>
              <a:t>Humus: Stable organic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16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Inherent Factors Affecting Soil Organic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Climate</a:t>
            </a:r>
          </a:p>
          <a:p>
            <a:pPr lvl="1"/>
            <a:r>
              <a:rPr lang="en-US" dirty="0" smtClean="0"/>
              <a:t>Organic matter decomposes more quickly in warm and humid climates that cool dry climates</a:t>
            </a:r>
          </a:p>
          <a:p>
            <a:r>
              <a:rPr lang="en-US" dirty="0" smtClean="0"/>
              <a:t>Soil Texture</a:t>
            </a:r>
          </a:p>
          <a:p>
            <a:pPr lvl="1"/>
            <a:r>
              <a:rPr lang="en-US" dirty="0" smtClean="0"/>
              <a:t>Soil aeration: more oxygen in the soil speeds up the decomposition process </a:t>
            </a:r>
          </a:p>
          <a:p>
            <a:r>
              <a:rPr lang="en-US" dirty="0" smtClean="0"/>
              <a:t>Vegetation</a:t>
            </a:r>
          </a:p>
          <a:p>
            <a:pPr lvl="1"/>
            <a:r>
              <a:rPr lang="en-US" dirty="0" smtClean="0"/>
              <a:t>Prairie soils have more organic material added to the soil than forest soils because of vegetation.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70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Organic Matter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cropping systems</a:t>
            </a:r>
          </a:p>
          <a:p>
            <a:r>
              <a:rPr lang="en-US" dirty="0" smtClean="0"/>
              <a:t>Reducing or eliminating tillage</a:t>
            </a:r>
          </a:p>
          <a:p>
            <a:r>
              <a:rPr lang="en-US" dirty="0" smtClean="0"/>
              <a:t>Reduce erosion </a:t>
            </a:r>
          </a:p>
          <a:p>
            <a:r>
              <a:rPr lang="en-US" dirty="0" smtClean="0"/>
              <a:t>Soil-test and fertilize properly</a:t>
            </a:r>
          </a:p>
          <a:p>
            <a:r>
              <a:rPr lang="en-US" dirty="0" smtClean="0"/>
              <a:t>Use of perennial forages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1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 of Soil Organic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Nutrient Supply</a:t>
            </a:r>
          </a:p>
          <a:p>
            <a:r>
              <a:rPr lang="en-US" dirty="0" smtClean="0"/>
              <a:t>Water-Holding Capacity</a:t>
            </a:r>
          </a:p>
          <a:p>
            <a:r>
              <a:rPr lang="en-US" dirty="0" smtClean="0"/>
              <a:t>Soil Aggregation</a:t>
            </a:r>
          </a:p>
          <a:p>
            <a:r>
              <a:rPr lang="en-US" dirty="0" smtClean="0"/>
              <a:t>Erosion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0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727</TotalTime>
  <Words>176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Soil Organic Matter </vt:lpstr>
      <vt:lpstr>Objectives</vt:lpstr>
      <vt:lpstr>Soil Organic Matter </vt:lpstr>
      <vt:lpstr>Role of Inherent Factors Affecting Soil Organic Matter</vt:lpstr>
      <vt:lpstr>Soil Organic Matter Management</vt:lpstr>
      <vt:lpstr>Benefits of Soil Organic Matter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Jensens</dc:creator>
  <cp:lastModifiedBy>Jensens</cp:lastModifiedBy>
  <cp:revision>24</cp:revision>
  <dcterms:created xsi:type="dcterms:W3CDTF">2013-08-08T17:19:03Z</dcterms:created>
  <dcterms:modified xsi:type="dcterms:W3CDTF">2013-08-13T20:31:02Z</dcterms:modified>
</cp:coreProperties>
</file>