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15D40C6-FFF0-4E6F-B8AB-CAD1BA8937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8C2923E-45AC-47F3-B4EB-BF4254899B44}" type="datetimeFigureOut">
              <a:rPr lang="en-US" smtClean="0"/>
              <a:t>8/22/2013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Estimating Soil Moisture by Feel and Appearance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Unit: Soil Science Lesson </a:t>
            </a:r>
            <a:r>
              <a:rPr lang="en-US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7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sz="2800" dirty="0"/>
              <a:t>Define: irrigation water management, available water capacity, percent available, soil moisture deficit, in/</a:t>
            </a:r>
            <a:r>
              <a:rPr lang="en-US" sz="2800" dirty="0" err="1"/>
              <a:t>ft</a:t>
            </a:r>
            <a:r>
              <a:rPr lang="en-US" sz="2800" dirty="0"/>
              <a:t> depleted</a:t>
            </a:r>
          </a:p>
          <a:p>
            <a:pPr lvl="0"/>
            <a:r>
              <a:rPr lang="en-US" sz="2800" dirty="0"/>
              <a:t>Explain the significance of irrigation water management</a:t>
            </a:r>
          </a:p>
          <a:p>
            <a:pPr lvl="0"/>
            <a:r>
              <a:rPr lang="en-US" sz="2800" dirty="0"/>
              <a:t>Explain key factors that impact observations made in the feel and appearance method</a:t>
            </a:r>
          </a:p>
          <a:p>
            <a:pPr lvl="0"/>
            <a:r>
              <a:rPr lang="en-US" sz="2800" dirty="0"/>
              <a:t>Differentiate between percent available water capacities in different soil types</a:t>
            </a:r>
          </a:p>
          <a:p>
            <a:pPr lvl="0"/>
            <a:r>
              <a:rPr lang="en-US" sz="2800" dirty="0"/>
              <a:t>Obtain a soil sample using a probe, auger or shovel</a:t>
            </a:r>
          </a:p>
          <a:p>
            <a:pPr lvl="0"/>
            <a:r>
              <a:rPr lang="en-US" sz="2800" dirty="0"/>
              <a:t>Squeeze the soil sample firmly to form an irregularly shaped “ball” of soil</a:t>
            </a:r>
          </a:p>
          <a:p>
            <a:pPr lvl="0"/>
            <a:r>
              <a:rPr lang="en-US" sz="2800" dirty="0"/>
              <a:t>Squeeze the soil sample out of the hand between the thumb and forefinger to form a soil “ribbon”</a:t>
            </a:r>
          </a:p>
          <a:p>
            <a:pPr lvl="0"/>
            <a:r>
              <a:rPr lang="en-US" sz="2800" dirty="0"/>
              <a:t>Observe the soil texture, ability to ribbon, firmness and surface roughness, water glistening, loose soil particles, soil/water staining on fingers and soil color</a:t>
            </a:r>
          </a:p>
          <a:p>
            <a:pPr lvl="0"/>
            <a:r>
              <a:rPr lang="en-US" sz="2800" dirty="0"/>
              <a:t>Compare observations with photographs and/or charts to estimate percent water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00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Irrigation water management</a:t>
            </a:r>
            <a:r>
              <a:rPr lang="en-US" dirty="0"/>
              <a:t>: is applying water according to crop needs in an amount that can be stored in the plant root zone of the soil.  </a:t>
            </a:r>
          </a:p>
          <a:p>
            <a:pPr lvl="0"/>
            <a:r>
              <a:rPr lang="en-US" b="1" dirty="0"/>
              <a:t>Available water capacity</a:t>
            </a:r>
            <a:r>
              <a:rPr lang="en-US" dirty="0"/>
              <a:t>:  is the amount of water that a soil can store that is available for use by plants</a:t>
            </a:r>
          </a:p>
          <a:p>
            <a:pPr lvl="0"/>
            <a:r>
              <a:rPr lang="en-US" b="1" dirty="0"/>
              <a:t>Percent available</a:t>
            </a:r>
            <a:r>
              <a:rPr lang="en-US" dirty="0"/>
              <a:t>: currently available soil moisture as a percent of available water capacity</a:t>
            </a:r>
          </a:p>
          <a:p>
            <a:pPr lvl="0"/>
            <a:r>
              <a:rPr lang="en-US" b="1" dirty="0"/>
              <a:t>Soil moisture deficit</a:t>
            </a:r>
            <a:r>
              <a:rPr lang="en-US" dirty="0"/>
              <a:t>: is the amount of water in a soil that can be readily absorbed by plant toots of most crops</a:t>
            </a:r>
          </a:p>
          <a:p>
            <a:pPr lvl="0"/>
            <a:r>
              <a:rPr lang="en-US" b="1" dirty="0"/>
              <a:t>in/</a:t>
            </a:r>
            <a:r>
              <a:rPr lang="en-US" b="1" dirty="0" err="1"/>
              <a:t>ft</a:t>
            </a:r>
            <a:r>
              <a:rPr lang="en-US" b="1" dirty="0"/>
              <a:t> depleted</a:t>
            </a:r>
            <a:r>
              <a:rPr lang="en-US" dirty="0"/>
              <a:t>: Inches of water currently needed to refill a foot of soil to field capacity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7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676400"/>
            <a:ext cx="7620000" cy="2316162"/>
          </a:xfrm>
        </p:spPr>
        <p:txBody>
          <a:bodyPr/>
          <a:lstStyle/>
          <a:p>
            <a:r>
              <a:rPr lang="en-US" dirty="0" smtClean="0"/>
              <a:t>Why is it important to properly manage irrigation water?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49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401762"/>
          </a:xfrm>
        </p:spPr>
        <p:txBody>
          <a:bodyPr/>
          <a:lstStyle/>
          <a:p>
            <a:r>
              <a:rPr lang="en-US" dirty="0" smtClean="0"/>
              <a:t>Irrigation water management determines: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057400"/>
            <a:ext cx="7620000" cy="4343400"/>
          </a:xfrm>
        </p:spPr>
        <p:txBody>
          <a:bodyPr/>
          <a:lstStyle/>
          <a:p>
            <a:pPr lvl="0"/>
            <a:r>
              <a:rPr lang="en-US" dirty="0"/>
              <a:t>How much water is available for plant use</a:t>
            </a:r>
          </a:p>
          <a:p>
            <a:pPr lvl="0"/>
            <a:r>
              <a:rPr lang="en-US" dirty="0"/>
              <a:t>When to irrigate</a:t>
            </a:r>
          </a:p>
          <a:p>
            <a:pPr lvl="0"/>
            <a:r>
              <a:rPr lang="en-US" dirty="0"/>
              <a:t>How much irrigation water to apply</a:t>
            </a:r>
          </a:p>
          <a:p>
            <a:pPr lvl="0"/>
            <a:r>
              <a:rPr lang="en-US" dirty="0"/>
              <a:t>S</a:t>
            </a:r>
            <a:r>
              <a:rPr lang="en-US" dirty="0" smtClean="0"/>
              <a:t>oil </a:t>
            </a:r>
            <a:r>
              <a:rPr lang="en-US" dirty="0"/>
              <a:t>and irrigation </a:t>
            </a:r>
            <a:r>
              <a:rPr lang="en-US" dirty="0" smtClean="0"/>
              <a:t>water conservation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9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</TotalTime>
  <Words>288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Estimating Soil Moisture by Feel and Appearance</vt:lpstr>
      <vt:lpstr>Objectives</vt:lpstr>
      <vt:lpstr>Define</vt:lpstr>
      <vt:lpstr>Why is it important to properly manage irrigation water?</vt:lpstr>
      <vt:lpstr>Irrigation water management determines: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Soil Form?</dc:title>
  <dc:creator>Jensens</dc:creator>
  <cp:lastModifiedBy>Jensens</cp:lastModifiedBy>
  <cp:revision>4</cp:revision>
  <dcterms:created xsi:type="dcterms:W3CDTF">2013-08-08T13:36:40Z</dcterms:created>
  <dcterms:modified xsi:type="dcterms:W3CDTF">2013-08-22T20:15:00Z</dcterms:modified>
</cp:coreProperties>
</file>