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9"/>
  </p:notesMasterIdLst>
  <p:sldIdLst>
    <p:sldId id="333" r:id="rId4"/>
    <p:sldId id="257" r:id="rId5"/>
    <p:sldId id="1088" r:id="rId6"/>
    <p:sldId id="1111" r:id="rId7"/>
    <p:sldId id="1108" r:id="rId8"/>
    <p:sldId id="1087" r:id="rId9"/>
    <p:sldId id="1112" r:id="rId10"/>
    <p:sldId id="1130" r:id="rId11"/>
    <p:sldId id="1131" r:id="rId12"/>
    <p:sldId id="1090" r:id="rId13"/>
    <p:sldId id="1113" r:id="rId14"/>
    <p:sldId id="1091" r:id="rId15"/>
    <p:sldId id="1132" r:id="rId16"/>
    <p:sldId id="1133" r:id="rId17"/>
    <p:sldId id="1134" r:id="rId18"/>
    <p:sldId id="1135" r:id="rId19"/>
    <p:sldId id="1138" r:id="rId20"/>
    <p:sldId id="301" r:id="rId21"/>
    <p:sldId id="302" r:id="rId22"/>
    <p:sldId id="1137" r:id="rId23"/>
    <p:sldId id="1136" r:id="rId24"/>
    <p:sldId id="1142" r:id="rId25"/>
    <p:sldId id="1144" r:id="rId26"/>
    <p:sldId id="1125" r:id="rId27"/>
    <p:sldId id="1129" r:id="rId28"/>
  </p:sldIdLst>
  <p:sldSz cx="18288000" cy="10287000"/>
  <p:notesSz cx="6858000" cy="9144000"/>
  <p:embeddedFontLst>
    <p:embeddedFont>
      <p:font typeface="Codec Pro ExtraBold" panose="020B0604020202020204" charset="0"/>
      <p:regular r:id="rId30"/>
    </p:embeddedFont>
    <p:embeddedFont>
      <p:font typeface="Montserrat Light Bold" panose="020B0604020202020204" charset="0"/>
      <p:regular r:id="rId31"/>
    </p:embeddedFont>
    <p:embeddedFont>
      <p:font typeface="Open Sauce" panose="020B0604020202020204" charset="0"/>
      <p:regular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0014C1-84E6-ACFA-AFA5-764A65DF5FA7}" name="Andrea Basche" initials="AB" userId="S::abasche2@unl.edu::fa56282e-1468-488a-8523-3187bb5bdf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74A29-1D4B-4E33-C0E1-1E084A4D8E31}" v="12" dt="2025-05-01T14:58:32.385"/>
    <p1510:client id="{BC46B391-8935-696C-E6C3-E3869DCB6105}" v="3" dt="2025-05-01T15:54:32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h Thapa" userId="892d2da2-0eb7-4e94-9a9c-472010107e79" providerId="ADAL" clId="{65AA830D-3AC6-4253-AB69-DF03BA7FB886}"/>
    <pc:docChg chg="modSld">
      <pc:chgData name="Vesh Thapa" userId="892d2da2-0eb7-4e94-9a9c-472010107e79" providerId="ADAL" clId="{65AA830D-3AC6-4253-AB69-DF03BA7FB886}" dt="2025-01-14T15:53:16.655" v="21" actId="6549"/>
      <pc:docMkLst>
        <pc:docMk/>
      </pc:docMkLst>
      <pc:sldChg chg="modNotesTx">
        <pc:chgData name="Vesh Thapa" userId="892d2da2-0eb7-4e94-9a9c-472010107e79" providerId="ADAL" clId="{65AA830D-3AC6-4253-AB69-DF03BA7FB886}" dt="2025-01-14T15:52:52.568" v="16" actId="6549"/>
        <pc:sldMkLst>
          <pc:docMk/>
          <pc:sldMk cId="868781157" sldId="301"/>
        </pc:sldMkLst>
      </pc:sldChg>
      <pc:sldChg chg="modNotesTx">
        <pc:chgData name="Vesh Thapa" userId="892d2da2-0eb7-4e94-9a9c-472010107e79" providerId="ADAL" clId="{65AA830D-3AC6-4253-AB69-DF03BA7FB886}" dt="2025-01-14T15:52:57.567" v="17" actId="6549"/>
        <pc:sldMkLst>
          <pc:docMk/>
          <pc:sldMk cId="2331806746" sldId="302"/>
        </pc:sldMkLst>
      </pc:sldChg>
      <pc:sldChg chg="modNotesTx">
        <pc:chgData name="Vesh Thapa" userId="892d2da2-0eb7-4e94-9a9c-472010107e79" providerId="ADAL" clId="{65AA830D-3AC6-4253-AB69-DF03BA7FB886}" dt="2025-01-14T15:51:17.776" v="1" actId="6549"/>
        <pc:sldMkLst>
          <pc:docMk/>
          <pc:sldMk cId="3989842189" sldId="1099"/>
        </pc:sldMkLst>
      </pc:sldChg>
      <pc:sldChg chg="modNotesTx">
        <pc:chgData name="Vesh Thapa" userId="892d2da2-0eb7-4e94-9a9c-472010107e79" providerId="ADAL" clId="{65AA830D-3AC6-4253-AB69-DF03BA7FB886}" dt="2025-01-14T15:51:26.285" v="3" actId="6549"/>
        <pc:sldMkLst>
          <pc:docMk/>
          <pc:sldMk cId="4158100738" sldId="1101"/>
        </pc:sldMkLst>
      </pc:sldChg>
      <pc:sldChg chg="modNotesTx">
        <pc:chgData name="Vesh Thapa" userId="892d2da2-0eb7-4e94-9a9c-472010107e79" providerId="ADAL" clId="{65AA830D-3AC6-4253-AB69-DF03BA7FB886}" dt="2025-01-14T15:51:45.754" v="6" actId="6549"/>
        <pc:sldMkLst>
          <pc:docMk/>
          <pc:sldMk cId="537927682" sldId="1108"/>
        </pc:sldMkLst>
      </pc:sldChg>
      <pc:sldChg chg="modNotesTx">
        <pc:chgData name="Vesh Thapa" userId="892d2da2-0eb7-4e94-9a9c-472010107e79" providerId="ADAL" clId="{65AA830D-3AC6-4253-AB69-DF03BA7FB886}" dt="2025-01-14T15:51:41.288" v="5" actId="6549"/>
        <pc:sldMkLst>
          <pc:docMk/>
          <pc:sldMk cId="3437406693" sldId="1111"/>
        </pc:sldMkLst>
      </pc:sldChg>
      <pc:sldChg chg="modNotesTx">
        <pc:chgData name="Vesh Thapa" userId="892d2da2-0eb7-4e94-9a9c-472010107e79" providerId="ADAL" clId="{65AA830D-3AC6-4253-AB69-DF03BA7FB886}" dt="2025-01-14T15:51:57.889" v="7" actId="6549"/>
        <pc:sldMkLst>
          <pc:docMk/>
          <pc:sldMk cId="612572058" sldId="1112"/>
        </pc:sldMkLst>
      </pc:sldChg>
      <pc:sldChg chg="modNotesTx">
        <pc:chgData name="Vesh Thapa" userId="892d2da2-0eb7-4e94-9a9c-472010107e79" providerId="ADAL" clId="{65AA830D-3AC6-4253-AB69-DF03BA7FB886}" dt="2025-01-14T15:52:19.882" v="10" actId="6549"/>
        <pc:sldMkLst>
          <pc:docMk/>
          <pc:sldMk cId="538016772" sldId="1113"/>
        </pc:sldMkLst>
      </pc:sldChg>
      <pc:sldChg chg="modNotesTx">
        <pc:chgData name="Vesh Thapa" userId="892d2da2-0eb7-4e94-9a9c-472010107e79" providerId="ADAL" clId="{65AA830D-3AC6-4253-AB69-DF03BA7FB886}" dt="2025-01-14T15:52:05.344" v="8" actId="6549"/>
        <pc:sldMkLst>
          <pc:docMk/>
          <pc:sldMk cId="3682334996" sldId="1130"/>
        </pc:sldMkLst>
      </pc:sldChg>
      <pc:sldChg chg="modNotesTx">
        <pc:chgData name="Vesh Thapa" userId="892d2da2-0eb7-4e94-9a9c-472010107e79" providerId="ADAL" clId="{65AA830D-3AC6-4253-AB69-DF03BA7FB886}" dt="2025-01-14T15:52:11.656" v="9" actId="6549"/>
        <pc:sldMkLst>
          <pc:docMk/>
          <pc:sldMk cId="1185219356" sldId="1131"/>
        </pc:sldMkLst>
      </pc:sldChg>
      <pc:sldChg chg="modNotesTx">
        <pc:chgData name="Vesh Thapa" userId="892d2da2-0eb7-4e94-9a9c-472010107e79" providerId="ADAL" clId="{65AA830D-3AC6-4253-AB69-DF03BA7FB886}" dt="2025-01-14T15:52:26.976" v="11" actId="6549"/>
        <pc:sldMkLst>
          <pc:docMk/>
          <pc:sldMk cId="1378448866" sldId="1132"/>
        </pc:sldMkLst>
      </pc:sldChg>
      <pc:sldChg chg="modNotesTx">
        <pc:chgData name="Vesh Thapa" userId="892d2da2-0eb7-4e94-9a9c-472010107e79" providerId="ADAL" clId="{65AA830D-3AC6-4253-AB69-DF03BA7FB886}" dt="2025-01-14T15:52:32.823" v="12" actId="6549"/>
        <pc:sldMkLst>
          <pc:docMk/>
          <pc:sldMk cId="1072620306" sldId="1133"/>
        </pc:sldMkLst>
      </pc:sldChg>
      <pc:sldChg chg="modNotesTx">
        <pc:chgData name="Vesh Thapa" userId="892d2da2-0eb7-4e94-9a9c-472010107e79" providerId="ADAL" clId="{65AA830D-3AC6-4253-AB69-DF03BA7FB886}" dt="2025-01-14T15:52:38.343" v="13" actId="6549"/>
        <pc:sldMkLst>
          <pc:docMk/>
          <pc:sldMk cId="439401936" sldId="1134"/>
        </pc:sldMkLst>
      </pc:sldChg>
      <pc:sldChg chg="modNotesTx">
        <pc:chgData name="Vesh Thapa" userId="892d2da2-0eb7-4e94-9a9c-472010107e79" providerId="ADAL" clId="{65AA830D-3AC6-4253-AB69-DF03BA7FB886}" dt="2025-01-14T15:52:43.616" v="14" actId="6549"/>
        <pc:sldMkLst>
          <pc:docMk/>
          <pc:sldMk cId="336026431" sldId="1135"/>
        </pc:sldMkLst>
      </pc:sldChg>
      <pc:sldChg chg="modNotesTx">
        <pc:chgData name="Vesh Thapa" userId="892d2da2-0eb7-4e94-9a9c-472010107e79" providerId="ADAL" clId="{65AA830D-3AC6-4253-AB69-DF03BA7FB886}" dt="2025-01-14T15:53:07.065" v="19" actId="6549"/>
        <pc:sldMkLst>
          <pc:docMk/>
          <pc:sldMk cId="826806350" sldId="1136"/>
        </pc:sldMkLst>
      </pc:sldChg>
      <pc:sldChg chg="modNotesTx">
        <pc:chgData name="Vesh Thapa" userId="892d2da2-0eb7-4e94-9a9c-472010107e79" providerId="ADAL" clId="{65AA830D-3AC6-4253-AB69-DF03BA7FB886}" dt="2025-01-14T15:53:02.111" v="18" actId="6549"/>
        <pc:sldMkLst>
          <pc:docMk/>
          <pc:sldMk cId="633452366" sldId="1137"/>
        </pc:sldMkLst>
      </pc:sldChg>
      <pc:sldChg chg="modNotesTx">
        <pc:chgData name="Vesh Thapa" userId="892d2da2-0eb7-4e94-9a9c-472010107e79" providerId="ADAL" clId="{65AA830D-3AC6-4253-AB69-DF03BA7FB886}" dt="2025-01-14T15:52:47.524" v="15" actId="6549"/>
        <pc:sldMkLst>
          <pc:docMk/>
          <pc:sldMk cId="2286392354" sldId="1138"/>
        </pc:sldMkLst>
      </pc:sldChg>
      <pc:sldChg chg="modNotesTx">
        <pc:chgData name="Vesh Thapa" userId="892d2da2-0eb7-4e94-9a9c-472010107e79" providerId="ADAL" clId="{65AA830D-3AC6-4253-AB69-DF03BA7FB886}" dt="2025-01-14T15:51:10.810" v="0" actId="6549"/>
        <pc:sldMkLst>
          <pc:docMk/>
          <pc:sldMk cId="265754671" sldId="1139"/>
        </pc:sldMkLst>
      </pc:sldChg>
      <pc:sldChg chg="modNotesTx">
        <pc:chgData name="Vesh Thapa" userId="892d2da2-0eb7-4e94-9a9c-472010107e79" providerId="ADAL" clId="{65AA830D-3AC6-4253-AB69-DF03BA7FB886}" dt="2025-01-14T15:51:22.143" v="2" actId="6549"/>
        <pc:sldMkLst>
          <pc:docMk/>
          <pc:sldMk cId="3548928586" sldId="1140"/>
        </pc:sldMkLst>
      </pc:sldChg>
      <pc:sldChg chg="modNotesTx">
        <pc:chgData name="Vesh Thapa" userId="892d2da2-0eb7-4e94-9a9c-472010107e79" providerId="ADAL" clId="{65AA830D-3AC6-4253-AB69-DF03BA7FB886}" dt="2025-01-14T15:51:30.891" v="4" actId="6549"/>
        <pc:sldMkLst>
          <pc:docMk/>
          <pc:sldMk cId="4041327912" sldId="1141"/>
        </pc:sldMkLst>
      </pc:sldChg>
      <pc:sldChg chg="modNotesTx">
        <pc:chgData name="Vesh Thapa" userId="892d2da2-0eb7-4e94-9a9c-472010107e79" providerId="ADAL" clId="{65AA830D-3AC6-4253-AB69-DF03BA7FB886}" dt="2025-01-14T15:53:12.408" v="20" actId="6549"/>
        <pc:sldMkLst>
          <pc:docMk/>
          <pc:sldMk cId="1091179921" sldId="1142"/>
        </pc:sldMkLst>
      </pc:sldChg>
      <pc:sldChg chg="modNotesTx">
        <pc:chgData name="Vesh Thapa" userId="892d2da2-0eb7-4e94-9a9c-472010107e79" providerId="ADAL" clId="{65AA830D-3AC6-4253-AB69-DF03BA7FB886}" dt="2025-01-14T15:53:16.655" v="21" actId="6549"/>
        <pc:sldMkLst>
          <pc:docMk/>
          <pc:sldMk cId="332871140" sldId="1144"/>
        </pc:sldMkLst>
      </pc:sldChg>
    </pc:docChg>
  </pc:docChgLst>
  <pc:docChgLst>
    <pc:chgData name="Guest User" userId="S::urn:spo:anon#3bff37e9206633dcb17050694523dc7f8df6fb1a3f1c6db1a98eb09c0027f4cb::" providerId="AD" clId="Web-{BC46B391-8935-696C-E6C3-E3869DCB6105}"/>
    <pc:docChg chg="modSld">
      <pc:chgData name="Guest User" userId="S::urn:spo:anon#3bff37e9206633dcb17050694523dc7f8df6fb1a3f1c6db1a98eb09c0027f4cb::" providerId="AD" clId="Web-{BC46B391-8935-696C-E6C3-E3869DCB6105}" dt="2025-05-01T15:54:32.426" v="2" actId="14100"/>
      <pc:docMkLst>
        <pc:docMk/>
      </pc:docMkLst>
      <pc:sldChg chg="delSp modSp">
        <pc:chgData name="Guest User" userId="S::urn:spo:anon#3bff37e9206633dcb17050694523dc7f8df6fb1a3f1c6db1a98eb09c0027f4cb::" providerId="AD" clId="Web-{BC46B391-8935-696C-E6C3-E3869DCB6105}" dt="2025-05-01T15:54:32.426" v="2" actId="14100"/>
        <pc:sldMkLst>
          <pc:docMk/>
          <pc:sldMk cId="0" sldId="257"/>
        </pc:sldMkLst>
        <pc:spChg chg="del">
          <ac:chgData name="Guest User" userId="S::urn:spo:anon#3bff37e9206633dcb17050694523dc7f8df6fb1a3f1c6db1a98eb09c0027f4cb::" providerId="AD" clId="Web-{BC46B391-8935-696C-E6C3-E3869DCB6105}" dt="2025-05-01T15:54:22.379" v="0"/>
          <ac:spMkLst>
            <pc:docMk/>
            <pc:sldMk cId="0" sldId="257"/>
            <ac:spMk id="9" creationId="{F476AFB6-14A5-3214-0C70-59DF18BDD3DA}"/>
          </ac:spMkLst>
        </pc:spChg>
        <pc:spChg chg="del">
          <ac:chgData name="Guest User" userId="S::urn:spo:anon#3bff37e9206633dcb17050694523dc7f8df6fb1a3f1c6db1a98eb09c0027f4cb::" providerId="AD" clId="Web-{BC46B391-8935-696C-E6C3-E3869DCB6105}" dt="2025-05-01T15:54:24.363" v="1"/>
          <ac:spMkLst>
            <pc:docMk/>
            <pc:sldMk cId="0" sldId="257"/>
            <ac:spMk id="10" creationId="{F42E8A5F-ED45-1FC3-C6CD-229941A577E4}"/>
          </ac:spMkLst>
        </pc:spChg>
        <pc:grpChg chg="mod">
          <ac:chgData name="Guest User" userId="S::urn:spo:anon#3bff37e9206633dcb17050694523dc7f8df6fb1a3f1c6db1a98eb09c0027f4cb::" providerId="AD" clId="Web-{BC46B391-8935-696C-E6C3-E3869DCB6105}" dt="2025-05-01T15:54:32.426" v="2" actId="14100"/>
          <ac:grpSpMkLst>
            <pc:docMk/>
            <pc:sldMk cId="0" sldId="257"/>
            <ac:grpSpMk id="2" creationId="{00000000-0000-0000-0000-000000000000}"/>
          </ac:grpSpMkLst>
        </pc:grpChg>
      </pc:sldChg>
    </pc:docChg>
  </pc:docChgLst>
  <pc:docChgLst>
    <pc:chgData name="Vesh Thapa" userId="892d2da2-0eb7-4e94-9a9c-472010107e79" providerId="ADAL" clId="{E4E39CC3-854A-4669-A86D-8C8C09E38CEE}"/>
    <pc:docChg chg="undo custSel addSld delSld modSld sldOrd">
      <pc:chgData name="Vesh Thapa" userId="892d2da2-0eb7-4e94-9a9c-472010107e79" providerId="ADAL" clId="{E4E39CC3-854A-4669-A86D-8C8C09E38CEE}" dt="2025-01-14T15:45:39.187" v="6314"/>
      <pc:docMkLst>
        <pc:docMk/>
      </pc:docMkLst>
      <pc:sldChg chg="modNotesTx">
        <pc:chgData name="Vesh Thapa" userId="892d2da2-0eb7-4e94-9a9c-472010107e79" providerId="ADAL" clId="{E4E39CC3-854A-4669-A86D-8C8C09E38CEE}" dt="2025-01-13T18:06:02.108" v="1825" actId="20577"/>
        <pc:sldMkLst>
          <pc:docMk/>
          <pc:sldMk cId="868781157" sldId="301"/>
        </pc:sldMkLst>
      </pc:sldChg>
      <pc:sldChg chg="modAnim modNotesTx">
        <pc:chgData name="Vesh Thapa" userId="892d2da2-0eb7-4e94-9a9c-472010107e79" providerId="ADAL" clId="{E4E39CC3-854A-4669-A86D-8C8C09E38CEE}" dt="2025-01-14T15:45:29.212" v="6313"/>
        <pc:sldMkLst>
          <pc:docMk/>
          <pc:sldMk cId="2331806746" sldId="302"/>
        </pc:sldMkLst>
      </pc:sldChg>
      <pc:sldChg chg="modNotesTx">
        <pc:chgData name="Vesh Thapa" userId="892d2da2-0eb7-4e94-9a9c-472010107e79" providerId="ADAL" clId="{E4E39CC3-854A-4669-A86D-8C8C09E38CEE}" dt="2025-01-13T23:44:05.657" v="5661" actId="20577"/>
        <pc:sldMkLst>
          <pc:docMk/>
          <pc:sldMk cId="3989842189" sldId="1099"/>
        </pc:sldMkLst>
      </pc:sldChg>
      <pc:sldChg chg="modNotesTx">
        <pc:chgData name="Vesh Thapa" userId="892d2da2-0eb7-4e94-9a9c-472010107e79" providerId="ADAL" clId="{E4E39CC3-854A-4669-A86D-8C8C09E38CEE}" dt="2025-01-13T23:50:36.309" v="6155" actId="20577"/>
        <pc:sldMkLst>
          <pc:docMk/>
          <pc:sldMk cId="4158100738" sldId="1101"/>
        </pc:sldMkLst>
      </pc:sldChg>
      <pc:sldChg chg="modNotesTx">
        <pc:chgData name="Vesh Thapa" userId="892d2da2-0eb7-4e94-9a9c-472010107e79" providerId="ADAL" clId="{E4E39CC3-854A-4669-A86D-8C8C09E38CEE}" dt="2025-01-13T17:23:30.008" v="184" actId="20577"/>
        <pc:sldMkLst>
          <pc:docMk/>
          <pc:sldMk cId="537927682" sldId="1108"/>
        </pc:sldMkLst>
      </pc:sldChg>
      <pc:sldChg chg="modNotesTx">
        <pc:chgData name="Vesh Thapa" userId="892d2da2-0eb7-4e94-9a9c-472010107e79" providerId="ADAL" clId="{E4E39CC3-854A-4669-A86D-8C8C09E38CEE}" dt="2025-01-13T17:23:11.629" v="182" actId="20577"/>
        <pc:sldMkLst>
          <pc:docMk/>
          <pc:sldMk cId="3437406693" sldId="1111"/>
        </pc:sldMkLst>
      </pc:sldChg>
      <pc:sldChg chg="addSp modSp mod modNotesTx">
        <pc:chgData name="Vesh Thapa" userId="892d2da2-0eb7-4e94-9a9c-472010107e79" providerId="ADAL" clId="{E4E39CC3-854A-4669-A86D-8C8C09E38CEE}" dt="2025-01-13T17:32:48.991" v="348" actId="20577"/>
        <pc:sldMkLst>
          <pc:docMk/>
          <pc:sldMk cId="612572058" sldId="1112"/>
        </pc:sldMkLst>
        <pc:spChg chg="add mod">
          <ac:chgData name="Vesh Thapa" userId="892d2da2-0eb7-4e94-9a9c-472010107e79" providerId="ADAL" clId="{E4E39CC3-854A-4669-A86D-8C8C09E38CEE}" dt="2025-01-13T17:23:48.916" v="185"/>
          <ac:spMkLst>
            <pc:docMk/>
            <pc:sldMk cId="612572058" sldId="1112"/>
            <ac:spMk id="2" creationId="{D104A029-BB3E-0075-B754-398811BE3DB1}"/>
          </ac:spMkLst>
        </pc:spChg>
        <pc:spChg chg="mod">
          <ac:chgData name="Vesh Thapa" userId="892d2da2-0eb7-4e94-9a9c-472010107e79" providerId="ADAL" clId="{E4E39CC3-854A-4669-A86D-8C8C09E38CEE}" dt="2025-01-13T17:32:48.991" v="348" actId="20577"/>
          <ac:spMkLst>
            <pc:docMk/>
            <pc:sldMk cId="612572058" sldId="1112"/>
            <ac:spMk id="13" creationId="{7DE8D50D-5D2F-EF6C-BE13-D68D96F176E6}"/>
          </ac:spMkLst>
        </pc:spChg>
      </pc:sldChg>
      <pc:sldChg chg="modNotesTx">
        <pc:chgData name="Vesh Thapa" userId="892d2da2-0eb7-4e94-9a9c-472010107e79" providerId="ADAL" clId="{E4E39CC3-854A-4669-A86D-8C8C09E38CEE}" dt="2025-01-13T17:43:23.399" v="791" actId="20577"/>
        <pc:sldMkLst>
          <pc:docMk/>
          <pc:sldMk cId="538016772" sldId="1113"/>
        </pc:sldMkLst>
      </pc:sldChg>
      <pc:sldChg chg="addSp modSp mod modAnim">
        <pc:chgData name="Vesh Thapa" userId="892d2da2-0eb7-4e94-9a9c-472010107e79" providerId="ADAL" clId="{E4E39CC3-854A-4669-A86D-8C8C09E38CEE}" dt="2025-01-13T19:30:03.224" v="4856" actId="1076"/>
        <pc:sldMkLst>
          <pc:docMk/>
          <pc:sldMk cId="2233951400" sldId="1125"/>
        </pc:sldMkLst>
        <pc:spChg chg="add mod">
          <ac:chgData name="Vesh Thapa" userId="892d2da2-0eb7-4e94-9a9c-472010107e79" providerId="ADAL" clId="{E4E39CC3-854A-4669-A86D-8C8C09E38CEE}" dt="2025-01-13T19:30:03.224" v="4856" actId="1076"/>
          <ac:spMkLst>
            <pc:docMk/>
            <pc:sldMk cId="2233951400" sldId="1125"/>
            <ac:spMk id="3" creationId="{278092EC-4DE8-1D8D-678C-06439FC1DF46}"/>
          </ac:spMkLst>
        </pc:spChg>
      </pc:sldChg>
      <pc:sldChg chg="modNotesTx">
        <pc:chgData name="Vesh Thapa" userId="892d2da2-0eb7-4e94-9a9c-472010107e79" providerId="ADAL" clId="{E4E39CC3-854A-4669-A86D-8C8C09E38CEE}" dt="2025-01-13T17:37:31.459" v="531" actId="20577"/>
        <pc:sldMkLst>
          <pc:docMk/>
          <pc:sldMk cId="3682334996" sldId="1130"/>
        </pc:sldMkLst>
      </pc:sldChg>
      <pc:sldChg chg="modNotesTx">
        <pc:chgData name="Vesh Thapa" userId="892d2da2-0eb7-4e94-9a9c-472010107e79" providerId="ADAL" clId="{E4E39CC3-854A-4669-A86D-8C8C09E38CEE}" dt="2025-01-13T17:40:34.597" v="670" actId="20577"/>
        <pc:sldMkLst>
          <pc:docMk/>
          <pc:sldMk cId="1185219356" sldId="1131"/>
        </pc:sldMkLst>
      </pc:sldChg>
      <pc:sldChg chg="modNotesTx">
        <pc:chgData name="Vesh Thapa" userId="892d2da2-0eb7-4e94-9a9c-472010107e79" providerId="ADAL" clId="{E4E39CC3-854A-4669-A86D-8C8C09E38CEE}" dt="2025-01-13T17:47:36.814" v="968" actId="20577"/>
        <pc:sldMkLst>
          <pc:docMk/>
          <pc:sldMk cId="1378448866" sldId="1132"/>
        </pc:sldMkLst>
      </pc:sldChg>
      <pc:sldChg chg="modNotesTx">
        <pc:chgData name="Vesh Thapa" userId="892d2da2-0eb7-4e94-9a9c-472010107e79" providerId="ADAL" clId="{E4E39CC3-854A-4669-A86D-8C8C09E38CEE}" dt="2025-01-13T19:32:02.620" v="4860" actId="6549"/>
        <pc:sldMkLst>
          <pc:docMk/>
          <pc:sldMk cId="1072620306" sldId="1133"/>
        </pc:sldMkLst>
      </pc:sldChg>
      <pc:sldChg chg="modNotesTx">
        <pc:chgData name="Vesh Thapa" userId="892d2da2-0eb7-4e94-9a9c-472010107e79" providerId="ADAL" clId="{E4E39CC3-854A-4669-A86D-8C8C09E38CEE}" dt="2025-01-13T17:53:47.973" v="1263" actId="20577"/>
        <pc:sldMkLst>
          <pc:docMk/>
          <pc:sldMk cId="439401936" sldId="1134"/>
        </pc:sldMkLst>
      </pc:sldChg>
      <pc:sldChg chg="modNotesTx">
        <pc:chgData name="Vesh Thapa" userId="892d2da2-0eb7-4e94-9a9c-472010107e79" providerId="ADAL" clId="{E4E39CC3-854A-4669-A86D-8C8C09E38CEE}" dt="2025-01-13T17:55:59.511" v="1301"/>
        <pc:sldMkLst>
          <pc:docMk/>
          <pc:sldMk cId="336026431" sldId="1135"/>
        </pc:sldMkLst>
      </pc:sldChg>
      <pc:sldChg chg="modNotesTx">
        <pc:chgData name="Vesh Thapa" userId="892d2da2-0eb7-4e94-9a9c-472010107e79" providerId="ADAL" clId="{E4E39CC3-854A-4669-A86D-8C8C09E38CEE}" dt="2025-01-13T18:18:56.936" v="2947" actId="20577"/>
        <pc:sldMkLst>
          <pc:docMk/>
          <pc:sldMk cId="826806350" sldId="1136"/>
        </pc:sldMkLst>
      </pc:sldChg>
      <pc:sldChg chg="addSp modSp mod modAnim modNotesTx">
        <pc:chgData name="Vesh Thapa" userId="892d2da2-0eb7-4e94-9a9c-472010107e79" providerId="ADAL" clId="{E4E39CC3-854A-4669-A86D-8C8C09E38CEE}" dt="2025-01-14T15:45:39.187" v="6314"/>
        <pc:sldMkLst>
          <pc:docMk/>
          <pc:sldMk cId="633452366" sldId="1137"/>
        </pc:sldMkLst>
        <pc:spChg chg="add mod">
          <ac:chgData name="Vesh Thapa" userId="892d2da2-0eb7-4e94-9a9c-472010107e79" providerId="ADAL" clId="{E4E39CC3-854A-4669-A86D-8C8C09E38CEE}" dt="2025-01-13T18:15:13.571" v="2503" actId="1076"/>
          <ac:spMkLst>
            <pc:docMk/>
            <pc:sldMk cId="633452366" sldId="1137"/>
            <ac:spMk id="7" creationId="{4BDEE0E6-C821-EFF6-4D0D-71A0D326B576}"/>
          </ac:spMkLst>
        </pc:spChg>
        <pc:spChg chg="mod">
          <ac:chgData name="Vesh Thapa" userId="892d2da2-0eb7-4e94-9a9c-472010107e79" providerId="ADAL" clId="{E4E39CC3-854A-4669-A86D-8C8C09E38CEE}" dt="2025-01-13T18:16:19.208" v="2851" actId="20577"/>
          <ac:spMkLst>
            <pc:docMk/>
            <pc:sldMk cId="633452366" sldId="1137"/>
            <ac:spMk id="9" creationId="{C52FCBBB-54DC-C0AC-468F-EDAEE2B8BBC8}"/>
          </ac:spMkLst>
        </pc:spChg>
      </pc:sldChg>
      <pc:sldChg chg="addSp delSp mod modNotesTx">
        <pc:chgData name="Vesh Thapa" userId="892d2da2-0eb7-4e94-9a9c-472010107e79" providerId="ADAL" clId="{E4E39CC3-854A-4669-A86D-8C8C09E38CEE}" dt="2025-01-13T19:33:28.792" v="4862" actId="478"/>
        <pc:sldMkLst>
          <pc:docMk/>
          <pc:sldMk cId="2286392354" sldId="1138"/>
        </pc:sldMkLst>
        <pc:spChg chg="add del">
          <ac:chgData name="Vesh Thapa" userId="892d2da2-0eb7-4e94-9a9c-472010107e79" providerId="ADAL" clId="{E4E39CC3-854A-4669-A86D-8C8C09E38CEE}" dt="2025-01-13T19:33:28.792" v="4862" actId="478"/>
          <ac:spMkLst>
            <pc:docMk/>
            <pc:sldMk cId="2286392354" sldId="1138"/>
            <ac:spMk id="6" creationId="{5C2BC4E9-AB07-8446-EF84-5554E44F71C3}"/>
          </ac:spMkLst>
        </pc:spChg>
      </pc:sldChg>
      <pc:sldChg chg="modAnim modNotesTx">
        <pc:chgData name="Vesh Thapa" userId="892d2da2-0eb7-4e94-9a9c-472010107e79" providerId="ADAL" clId="{E4E39CC3-854A-4669-A86D-8C8C09E38CEE}" dt="2025-01-14T15:42:41.415" v="6216"/>
        <pc:sldMkLst>
          <pc:docMk/>
          <pc:sldMk cId="265754671" sldId="1139"/>
        </pc:sldMkLst>
      </pc:sldChg>
      <pc:sldChg chg="modAnim modNotesTx">
        <pc:chgData name="Vesh Thapa" userId="892d2da2-0eb7-4e94-9a9c-472010107e79" providerId="ADAL" clId="{E4E39CC3-854A-4669-A86D-8C8C09E38CEE}" dt="2025-01-14T15:42:55.203" v="6220"/>
        <pc:sldMkLst>
          <pc:docMk/>
          <pc:sldMk cId="3548928586" sldId="1140"/>
        </pc:sldMkLst>
      </pc:sldChg>
      <pc:sldChg chg="modAnim modNotesTx">
        <pc:chgData name="Vesh Thapa" userId="892d2da2-0eb7-4e94-9a9c-472010107e79" providerId="ADAL" clId="{E4E39CC3-854A-4669-A86D-8C8C09E38CEE}" dt="2025-01-14T15:43:43.702" v="6305" actId="20577"/>
        <pc:sldMkLst>
          <pc:docMk/>
          <pc:sldMk cId="4041327912" sldId="1141"/>
        </pc:sldMkLst>
      </pc:sldChg>
      <pc:sldChg chg="addSp delSp modSp mod modNotesTx">
        <pc:chgData name="Vesh Thapa" userId="892d2da2-0eb7-4e94-9a9c-472010107e79" providerId="ADAL" clId="{E4E39CC3-854A-4669-A86D-8C8C09E38CEE}" dt="2025-01-13T22:07:02.206" v="5563" actId="20577"/>
        <pc:sldMkLst>
          <pc:docMk/>
          <pc:sldMk cId="1091179921" sldId="1142"/>
        </pc:sldMkLst>
        <pc:spChg chg="add mod">
          <ac:chgData name="Vesh Thapa" userId="892d2da2-0eb7-4e94-9a9c-472010107e79" providerId="ADAL" clId="{E4E39CC3-854A-4669-A86D-8C8C09E38CEE}" dt="2025-01-13T21:55:43.626" v="4955" actId="207"/>
          <ac:spMkLst>
            <pc:docMk/>
            <pc:sldMk cId="1091179921" sldId="1142"/>
            <ac:spMk id="2" creationId="{09EC5F24-2BC7-A35A-98BF-80DCB817CE6B}"/>
          </ac:spMkLst>
        </pc:spChg>
        <pc:spChg chg="add mod">
          <ac:chgData name="Vesh Thapa" userId="892d2da2-0eb7-4e94-9a9c-472010107e79" providerId="ADAL" clId="{E4E39CC3-854A-4669-A86D-8C8C09E38CEE}" dt="2025-01-13T21:56:30.420" v="4971" actId="20577"/>
          <ac:spMkLst>
            <pc:docMk/>
            <pc:sldMk cId="1091179921" sldId="1142"/>
            <ac:spMk id="3" creationId="{1EEDB99F-3051-88C0-E16C-87563433D1B0}"/>
          </ac:spMkLst>
        </pc:spChg>
        <pc:spChg chg="add mod">
          <ac:chgData name="Vesh Thapa" userId="892d2da2-0eb7-4e94-9a9c-472010107e79" providerId="ADAL" clId="{E4E39CC3-854A-4669-A86D-8C8C09E38CEE}" dt="2025-01-13T21:57:06.500" v="4983" actId="20577"/>
          <ac:spMkLst>
            <pc:docMk/>
            <pc:sldMk cId="1091179921" sldId="1142"/>
            <ac:spMk id="4" creationId="{1408D3D7-A5E1-EE37-A696-4FEB88C82FEE}"/>
          </ac:spMkLst>
        </pc:spChg>
        <pc:spChg chg="add del">
          <ac:chgData name="Vesh Thapa" userId="892d2da2-0eb7-4e94-9a9c-472010107e79" providerId="ADAL" clId="{E4E39CC3-854A-4669-A86D-8C8C09E38CEE}" dt="2025-01-13T19:23:17.387" v="4794" actId="478"/>
          <ac:spMkLst>
            <pc:docMk/>
            <pc:sldMk cId="1091179921" sldId="1142"/>
            <ac:spMk id="16" creationId="{1D851681-E109-693A-F29E-3C0A8A870030}"/>
          </ac:spMkLst>
        </pc:spChg>
        <pc:spChg chg="mod">
          <ac:chgData name="Vesh Thapa" userId="892d2da2-0eb7-4e94-9a9c-472010107e79" providerId="ADAL" clId="{E4E39CC3-854A-4669-A86D-8C8C09E38CEE}" dt="2025-01-13T22:00:57.207" v="5058" actId="6549"/>
          <ac:spMkLst>
            <pc:docMk/>
            <pc:sldMk cId="1091179921" sldId="1142"/>
            <ac:spMk id="18" creationId="{B7EF2E05-C473-F85E-2F8C-CED638B9FCF4}"/>
          </ac:spMkLst>
        </pc:spChg>
        <pc:spChg chg="add del">
          <ac:chgData name="Vesh Thapa" userId="892d2da2-0eb7-4e94-9a9c-472010107e79" providerId="ADAL" clId="{E4E39CC3-854A-4669-A86D-8C8C09E38CEE}" dt="2025-01-13T19:23:18.739" v="4795" actId="478"/>
          <ac:spMkLst>
            <pc:docMk/>
            <pc:sldMk cId="1091179921" sldId="1142"/>
            <ac:spMk id="23" creationId="{53E10F08-959A-B478-D066-1CA09EE89E66}"/>
          </ac:spMkLst>
        </pc:spChg>
        <pc:spChg chg="add mod">
          <ac:chgData name="Vesh Thapa" userId="892d2da2-0eb7-4e94-9a9c-472010107e79" providerId="ADAL" clId="{E4E39CC3-854A-4669-A86D-8C8C09E38CEE}" dt="2025-01-13T19:23:13.680" v="4792" actId="1076"/>
          <ac:spMkLst>
            <pc:docMk/>
            <pc:sldMk cId="1091179921" sldId="1142"/>
            <ac:spMk id="45" creationId="{AE06E2B1-2C73-D70C-B660-DECDF6838FD9}"/>
          </ac:spMkLst>
        </pc:spChg>
        <pc:spChg chg="add mod">
          <ac:chgData name="Vesh Thapa" userId="892d2da2-0eb7-4e94-9a9c-472010107e79" providerId="ADAL" clId="{E4E39CC3-854A-4669-A86D-8C8C09E38CEE}" dt="2025-01-13T19:23:13.680" v="4792" actId="1076"/>
          <ac:spMkLst>
            <pc:docMk/>
            <pc:sldMk cId="1091179921" sldId="1142"/>
            <ac:spMk id="47" creationId="{94BFCD92-8D06-44E3-D1F3-B88B5AAD4944}"/>
          </ac:spMkLst>
        </pc:spChg>
        <pc:picChg chg="add del">
          <ac:chgData name="Vesh Thapa" userId="892d2da2-0eb7-4e94-9a9c-472010107e79" providerId="ADAL" clId="{E4E39CC3-854A-4669-A86D-8C8C09E38CEE}" dt="2025-01-13T19:23:19.712" v="4796" actId="478"/>
          <ac:picMkLst>
            <pc:docMk/>
            <pc:sldMk cId="1091179921" sldId="1142"/>
            <ac:picMk id="15" creationId="{75653D0E-D1F7-9EBA-CB3A-1DA2D6238015}"/>
          </ac:picMkLst>
        </pc:picChg>
        <pc:picChg chg="add del">
          <ac:chgData name="Vesh Thapa" userId="892d2da2-0eb7-4e94-9a9c-472010107e79" providerId="ADAL" clId="{E4E39CC3-854A-4669-A86D-8C8C09E38CEE}" dt="2025-01-13T19:23:23.664" v="4798" actId="478"/>
          <ac:picMkLst>
            <pc:docMk/>
            <pc:sldMk cId="1091179921" sldId="1142"/>
            <ac:picMk id="19" creationId="{E7B41D59-DACB-CB1F-395D-551D62CBE378}"/>
          </ac:picMkLst>
        </pc:picChg>
        <pc:picChg chg="add mod">
          <ac:chgData name="Vesh Thapa" userId="892d2da2-0eb7-4e94-9a9c-472010107e79" providerId="ADAL" clId="{E4E39CC3-854A-4669-A86D-8C8C09E38CEE}" dt="2025-01-13T19:23:13.680" v="4792" actId="1076"/>
          <ac:picMkLst>
            <pc:docMk/>
            <pc:sldMk cId="1091179921" sldId="1142"/>
            <ac:picMk id="36" creationId="{8A2594D1-A619-E99E-0949-ACEA9F0AFEF9}"/>
          </ac:picMkLst>
        </pc:picChg>
        <pc:picChg chg="add mod">
          <ac:chgData name="Vesh Thapa" userId="892d2da2-0eb7-4e94-9a9c-472010107e79" providerId="ADAL" clId="{E4E39CC3-854A-4669-A86D-8C8C09E38CEE}" dt="2025-01-13T19:23:13.680" v="4792" actId="1076"/>
          <ac:picMkLst>
            <pc:docMk/>
            <pc:sldMk cId="1091179921" sldId="1142"/>
            <ac:picMk id="46" creationId="{FB5ECC49-5DFF-BDCA-F4AC-32D0E3FDBD61}"/>
          </ac:picMkLst>
        </pc:picChg>
        <pc:cxnChg chg="add del">
          <ac:chgData name="Vesh Thapa" userId="892d2da2-0eb7-4e94-9a9c-472010107e79" providerId="ADAL" clId="{E4E39CC3-854A-4669-A86D-8C8C09E38CEE}" dt="2025-01-13T19:23:20.303" v="4797" actId="478"/>
          <ac:cxnSpMkLst>
            <pc:docMk/>
            <pc:sldMk cId="1091179921" sldId="1142"/>
            <ac:cxnSpMk id="22" creationId="{538EC19C-9B16-E368-400A-C6618BC4D5B5}"/>
          </ac:cxnSpMkLst>
        </pc:cxnChg>
        <pc:cxnChg chg="add mod">
          <ac:chgData name="Vesh Thapa" userId="892d2da2-0eb7-4e94-9a9c-472010107e79" providerId="ADAL" clId="{E4E39CC3-854A-4669-A86D-8C8C09E38CEE}" dt="2025-01-13T19:23:13.680" v="4792" actId="1076"/>
          <ac:cxnSpMkLst>
            <pc:docMk/>
            <pc:sldMk cId="1091179921" sldId="1142"/>
            <ac:cxnSpMk id="48" creationId="{B808C597-AA21-5E76-7C3A-311D17071AA6}"/>
          </ac:cxnSpMkLst>
        </pc:cxnChg>
      </pc:sldChg>
      <pc:sldChg chg="addSp delSp modSp mod ord modNotesTx">
        <pc:chgData name="Vesh Thapa" userId="892d2da2-0eb7-4e94-9a9c-472010107e79" providerId="ADAL" clId="{E4E39CC3-854A-4669-A86D-8C8C09E38CEE}" dt="2025-01-13T22:32:52.312" v="5565" actId="20577"/>
        <pc:sldMkLst>
          <pc:docMk/>
          <pc:sldMk cId="332871140" sldId="1144"/>
        </pc:sldMkLst>
        <pc:spChg chg="add mod">
          <ac:chgData name="Vesh Thapa" userId="892d2da2-0eb7-4e94-9a9c-472010107e79" providerId="ADAL" clId="{E4E39CC3-854A-4669-A86D-8C8C09E38CEE}" dt="2025-01-13T21:57:50.239" v="4996" actId="1076"/>
          <ac:spMkLst>
            <pc:docMk/>
            <pc:sldMk cId="332871140" sldId="1144"/>
            <ac:spMk id="2" creationId="{92BE7FA3-0A95-E439-315E-B256AAC13464}"/>
          </ac:spMkLst>
        </pc:spChg>
        <pc:spChg chg="add mod">
          <ac:chgData name="Vesh Thapa" userId="892d2da2-0eb7-4e94-9a9c-472010107e79" providerId="ADAL" clId="{E4E39CC3-854A-4669-A86D-8C8C09E38CEE}" dt="2025-01-13T19:23:09" v="4788" actId="1076"/>
          <ac:spMkLst>
            <pc:docMk/>
            <pc:sldMk cId="332871140" sldId="1144"/>
            <ac:spMk id="2" creationId="{9F19AD04-F486-0C58-1FA4-2116F2F28BCB}"/>
          </ac:spMkLst>
        </pc:spChg>
        <pc:spChg chg="add mod">
          <ac:chgData name="Vesh Thapa" userId="892d2da2-0eb7-4e94-9a9c-472010107e79" providerId="ADAL" clId="{E4E39CC3-854A-4669-A86D-8C8C09E38CEE}" dt="2025-01-13T21:58:02.541" v="5002" actId="20577"/>
          <ac:spMkLst>
            <pc:docMk/>
            <pc:sldMk cId="332871140" sldId="1144"/>
            <ac:spMk id="5" creationId="{39F2A770-AC6F-C052-69C8-B372BC0323E3}"/>
          </ac:spMkLst>
        </pc:spChg>
        <pc:spChg chg="add mod">
          <ac:chgData name="Vesh Thapa" userId="892d2da2-0eb7-4e94-9a9c-472010107e79" providerId="ADAL" clId="{E4E39CC3-854A-4669-A86D-8C8C09E38CEE}" dt="2025-01-13T19:23:09" v="4788" actId="1076"/>
          <ac:spMkLst>
            <pc:docMk/>
            <pc:sldMk cId="332871140" sldId="1144"/>
            <ac:spMk id="5" creationId="{D0DC631E-E036-3E68-9B42-F0A6C09AF86B}"/>
          </ac:spMkLst>
        </pc:spChg>
        <pc:spChg chg="add mod">
          <ac:chgData name="Vesh Thapa" userId="892d2da2-0eb7-4e94-9a9c-472010107e79" providerId="ADAL" clId="{E4E39CC3-854A-4669-A86D-8C8C09E38CEE}" dt="2025-01-13T21:58:25.845" v="5016" actId="20577"/>
          <ac:spMkLst>
            <pc:docMk/>
            <pc:sldMk cId="332871140" sldId="1144"/>
            <ac:spMk id="6" creationId="{BE1D3BD0-E424-2D03-3D7A-0FA98B3430BF}"/>
          </ac:spMkLst>
        </pc:spChg>
        <pc:spChg chg="mod">
          <ac:chgData name="Vesh Thapa" userId="892d2da2-0eb7-4e94-9a9c-472010107e79" providerId="ADAL" clId="{E4E39CC3-854A-4669-A86D-8C8C09E38CEE}" dt="2025-01-13T22:01:06.680" v="5066" actId="20577"/>
          <ac:spMkLst>
            <pc:docMk/>
            <pc:sldMk cId="332871140" sldId="1144"/>
            <ac:spMk id="18" creationId="{374ECE60-7DAB-F847-7D06-A54D86DBA5F4}"/>
          </ac:spMkLst>
        </pc:spChg>
        <pc:spChg chg="add del">
          <ac:chgData name="Vesh Thapa" userId="892d2da2-0eb7-4e94-9a9c-472010107e79" providerId="ADAL" clId="{E4E39CC3-854A-4669-A86D-8C8C09E38CEE}" dt="2025-01-13T19:23:15.648" v="4793" actId="21"/>
          <ac:spMkLst>
            <pc:docMk/>
            <pc:sldMk cId="332871140" sldId="1144"/>
            <ac:spMk id="45" creationId="{AE06E2B1-2C73-D70C-B660-DECDF6838FD9}"/>
          </ac:spMkLst>
        </pc:spChg>
        <pc:spChg chg="add del">
          <ac:chgData name="Vesh Thapa" userId="892d2da2-0eb7-4e94-9a9c-472010107e79" providerId="ADAL" clId="{E4E39CC3-854A-4669-A86D-8C8C09E38CEE}" dt="2025-01-13T19:23:15.648" v="4793" actId="21"/>
          <ac:spMkLst>
            <pc:docMk/>
            <pc:sldMk cId="332871140" sldId="1144"/>
            <ac:spMk id="47" creationId="{94BFCD92-8D06-44E3-D1F3-B88B5AAD4944}"/>
          </ac:spMkLst>
        </pc:spChg>
        <pc:picChg chg="add mod">
          <ac:chgData name="Vesh Thapa" userId="892d2da2-0eb7-4e94-9a9c-472010107e79" providerId="ADAL" clId="{E4E39CC3-854A-4669-A86D-8C8C09E38CEE}" dt="2025-01-13T19:23:09" v="4788" actId="1076"/>
          <ac:picMkLst>
            <pc:docMk/>
            <pc:sldMk cId="332871140" sldId="1144"/>
            <ac:picMk id="15" creationId="{684DB14E-8722-AB34-EA80-FFDF42EB7D41}"/>
          </ac:picMkLst>
        </pc:picChg>
        <pc:picChg chg="add mod">
          <ac:chgData name="Vesh Thapa" userId="892d2da2-0eb7-4e94-9a9c-472010107e79" providerId="ADAL" clId="{E4E39CC3-854A-4669-A86D-8C8C09E38CEE}" dt="2025-01-13T19:23:09" v="4788" actId="1076"/>
          <ac:picMkLst>
            <pc:docMk/>
            <pc:sldMk cId="332871140" sldId="1144"/>
            <ac:picMk id="19" creationId="{81D2447B-393A-E548-30DF-A4F714AD9900}"/>
          </ac:picMkLst>
        </pc:picChg>
        <pc:picChg chg="add del">
          <ac:chgData name="Vesh Thapa" userId="892d2da2-0eb7-4e94-9a9c-472010107e79" providerId="ADAL" clId="{E4E39CC3-854A-4669-A86D-8C8C09E38CEE}" dt="2025-01-13T19:23:15.648" v="4793" actId="21"/>
          <ac:picMkLst>
            <pc:docMk/>
            <pc:sldMk cId="332871140" sldId="1144"/>
            <ac:picMk id="36" creationId="{8A2594D1-A619-E99E-0949-ACEA9F0AFEF9}"/>
          </ac:picMkLst>
        </pc:picChg>
        <pc:picChg chg="add del">
          <ac:chgData name="Vesh Thapa" userId="892d2da2-0eb7-4e94-9a9c-472010107e79" providerId="ADAL" clId="{E4E39CC3-854A-4669-A86D-8C8C09E38CEE}" dt="2025-01-13T19:23:15.648" v="4793" actId="21"/>
          <ac:picMkLst>
            <pc:docMk/>
            <pc:sldMk cId="332871140" sldId="1144"/>
            <ac:picMk id="46" creationId="{FB5ECC49-5DFF-BDCA-F4AC-32D0E3FDBD61}"/>
          </ac:picMkLst>
        </pc:picChg>
        <pc:cxnChg chg="add mod">
          <ac:chgData name="Vesh Thapa" userId="892d2da2-0eb7-4e94-9a9c-472010107e79" providerId="ADAL" clId="{E4E39CC3-854A-4669-A86D-8C8C09E38CEE}" dt="2025-01-13T19:23:09" v="4788" actId="1076"/>
          <ac:cxnSpMkLst>
            <pc:docMk/>
            <pc:sldMk cId="332871140" sldId="1144"/>
            <ac:cxnSpMk id="22" creationId="{D0EF9E56-17EB-985A-FD9A-18BB2E2D15A2}"/>
          </ac:cxnSpMkLst>
        </pc:cxnChg>
        <pc:cxnChg chg="add del mod">
          <ac:chgData name="Vesh Thapa" userId="892d2da2-0eb7-4e94-9a9c-472010107e79" providerId="ADAL" clId="{E4E39CC3-854A-4669-A86D-8C8C09E38CEE}" dt="2025-01-13T19:23:15.648" v="4793" actId="21"/>
          <ac:cxnSpMkLst>
            <pc:docMk/>
            <pc:sldMk cId="332871140" sldId="1144"/>
            <ac:cxnSpMk id="48" creationId="{B808C597-AA21-5E76-7C3A-311D17071AA6}"/>
          </ac:cxnSpMkLst>
        </pc:cxnChg>
      </pc:sldChg>
      <pc:sldChg chg="add del">
        <pc:chgData name="Vesh Thapa" userId="892d2da2-0eb7-4e94-9a9c-472010107e79" providerId="ADAL" clId="{E4E39CC3-854A-4669-A86D-8C8C09E38CEE}" dt="2025-01-13T19:30:56.609" v="4857" actId="2696"/>
        <pc:sldMkLst>
          <pc:docMk/>
          <pc:sldMk cId="830381121" sldId="1145"/>
        </pc:sldMkLst>
      </pc:sldChg>
      <pc:sldChg chg="addSp delSp add del mod">
        <pc:chgData name="Vesh Thapa" userId="892d2da2-0eb7-4e94-9a9c-472010107e79" providerId="ADAL" clId="{E4E39CC3-854A-4669-A86D-8C8C09E38CEE}" dt="2025-01-13T19:23:24.311" v="4799"/>
        <pc:sldMkLst>
          <pc:docMk/>
          <pc:sldMk cId="1620992363" sldId="1146"/>
        </pc:sldMkLst>
        <pc:spChg chg="add del">
          <ac:chgData name="Vesh Thapa" userId="892d2da2-0eb7-4e94-9a9c-472010107e79" providerId="ADAL" clId="{E4E39CC3-854A-4669-A86D-8C8C09E38CEE}" dt="2025-01-13T19:23:10.145" v="4789" actId="21"/>
          <ac:spMkLst>
            <pc:docMk/>
            <pc:sldMk cId="1620992363" sldId="1146"/>
            <ac:spMk id="16" creationId="{9F19AD04-F486-0C58-1FA4-2116F2F28BCB}"/>
          </ac:spMkLst>
        </pc:spChg>
        <pc:spChg chg="add del">
          <ac:chgData name="Vesh Thapa" userId="892d2da2-0eb7-4e94-9a9c-472010107e79" providerId="ADAL" clId="{E4E39CC3-854A-4669-A86D-8C8C09E38CEE}" dt="2025-01-13T19:23:10.145" v="4789" actId="21"/>
          <ac:spMkLst>
            <pc:docMk/>
            <pc:sldMk cId="1620992363" sldId="1146"/>
            <ac:spMk id="23" creationId="{D0DC631E-E036-3E68-9B42-F0A6C09AF86B}"/>
          </ac:spMkLst>
        </pc:spChg>
        <pc:picChg chg="add del">
          <ac:chgData name="Vesh Thapa" userId="892d2da2-0eb7-4e94-9a9c-472010107e79" providerId="ADAL" clId="{E4E39CC3-854A-4669-A86D-8C8C09E38CEE}" dt="2025-01-13T19:23:10.145" v="4789" actId="21"/>
          <ac:picMkLst>
            <pc:docMk/>
            <pc:sldMk cId="1620992363" sldId="1146"/>
            <ac:picMk id="15" creationId="{684DB14E-8722-AB34-EA80-FFDF42EB7D41}"/>
          </ac:picMkLst>
        </pc:picChg>
        <pc:picChg chg="add del">
          <ac:chgData name="Vesh Thapa" userId="892d2da2-0eb7-4e94-9a9c-472010107e79" providerId="ADAL" clId="{E4E39CC3-854A-4669-A86D-8C8C09E38CEE}" dt="2025-01-13T19:23:10.145" v="4789" actId="21"/>
          <ac:picMkLst>
            <pc:docMk/>
            <pc:sldMk cId="1620992363" sldId="1146"/>
            <ac:picMk id="19" creationId="{81D2447B-393A-E548-30DF-A4F714AD9900}"/>
          </ac:picMkLst>
        </pc:picChg>
        <pc:cxnChg chg="add del">
          <ac:chgData name="Vesh Thapa" userId="892d2da2-0eb7-4e94-9a9c-472010107e79" providerId="ADAL" clId="{E4E39CC3-854A-4669-A86D-8C8C09E38CEE}" dt="2025-01-13T19:23:10.145" v="4789" actId="21"/>
          <ac:cxnSpMkLst>
            <pc:docMk/>
            <pc:sldMk cId="1620992363" sldId="1146"/>
            <ac:cxnSpMk id="22" creationId="{D0EF9E56-17EB-985A-FD9A-18BB2E2D15A2}"/>
          </ac:cxnSpMkLst>
        </pc:cxnChg>
      </pc:sldChg>
    </pc:docChg>
  </pc:docChgLst>
  <pc:docChgLst>
    <pc:chgData name="Vesh Thapa" userId="892d2da2-0eb7-4e94-9a9c-472010107e79" providerId="ADAL" clId="{068983BC-5995-4F7D-8208-DEEA3F557538}"/>
    <pc:docChg chg="undo custSel modSld">
      <pc:chgData name="Vesh Thapa" userId="892d2da2-0eb7-4e94-9a9c-472010107e79" providerId="ADAL" clId="{068983BC-5995-4F7D-8208-DEEA3F557538}" dt="2025-01-12T20:52:23.854" v="131" actId="1036"/>
      <pc:docMkLst>
        <pc:docMk/>
      </pc:docMkLst>
      <pc:sldChg chg="addSp modSp mod modNotesTx">
        <pc:chgData name="Vesh Thapa" userId="892d2da2-0eb7-4e94-9a9c-472010107e79" providerId="ADAL" clId="{068983BC-5995-4F7D-8208-DEEA3F557538}" dt="2025-01-10T16:21:47.538" v="81" actId="20577"/>
        <pc:sldMkLst>
          <pc:docMk/>
          <pc:sldMk cId="2880190317" sldId="335"/>
        </pc:sldMkLst>
        <pc:spChg chg="add mod">
          <ac:chgData name="Vesh Thapa" userId="892d2da2-0eb7-4e94-9a9c-472010107e79" providerId="ADAL" clId="{068983BC-5995-4F7D-8208-DEEA3F557538}" dt="2025-01-10T16:21:47.538" v="81" actId="20577"/>
          <ac:spMkLst>
            <pc:docMk/>
            <pc:sldMk cId="2880190317" sldId="335"/>
            <ac:spMk id="3" creationId="{91089987-7AC8-E594-7AE8-C889130CF746}"/>
          </ac:spMkLst>
        </pc:spChg>
      </pc:sldChg>
      <pc:sldChg chg="addSp modSp mod modAnim">
        <pc:chgData name="Vesh Thapa" userId="892d2da2-0eb7-4e94-9a9c-472010107e79" providerId="ADAL" clId="{068983BC-5995-4F7D-8208-DEEA3F557538}" dt="2025-01-12T20:52:23.854" v="131" actId="1036"/>
        <pc:sldMkLst>
          <pc:docMk/>
          <pc:sldMk cId="537927682" sldId="1108"/>
        </pc:sldMkLst>
        <pc:spChg chg="add mod">
          <ac:chgData name="Vesh Thapa" userId="892d2da2-0eb7-4e94-9a9c-472010107e79" providerId="ADAL" clId="{068983BC-5995-4F7D-8208-DEEA3F557538}" dt="2025-01-12T20:52:23.854" v="131" actId="1036"/>
          <ac:spMkLst>
            <pc:docMk/>
            <pc:sldMk cId="537927682" sldId="1108"/>
            <ac:spMk id="10" creationId="{7B7AE8D1-4679-8492-925F-372319843F0D}"/>
          </ac:spMkLst>
        </pc:spChg>
        <pc:picChg chg="add mod">
          <ac:chgData name="Vesh Thapa" userId="892d2da2-0eb7-4e94-9a9c-472010107e79" providerId="ADAL" clId="{068983BC-5995-4F7D-8208-DEEA3F557538}" dt="2025-01-12T20:49:42.137" v="87" actId="14100"/>
          <ac:picMkLst>
            <pc:docMk/>
            <pc:sldMk cId="537927682" sldId="1108"/>
            <ac:picMk id="6" creationId="{2D3171F2-DADD-AD3A-4D31-92CB75AB94F3}"/>
          </ac:picMkLst>
        </pc:picChg>
      </pc:sldChg>
    </pc:docChg>
  </pc:docChgLst>
  <pc:docChgLst>
    <pc:chgData name="Vesh Thapa" userId="892d2da2-0eb7-4e94-9a9c-472010107e79" providerId="ADAL" clId="{EB966DFA-2C2A-45A1-B878-DCD98D68F5F1}"/>
    <pc:docChg chg="undo custSel addSld delSld modSld">
      <pc:chgData name="Vesh Thapa" userId="892d2da2-0eb7-4e94-9a9c-472010107e79" providerId="ADAL" clId="{EB966DFA-2C2A-45A1-B878-DCD98D68F5F1}" dt="2025-01-10T00:25:20.813" v="3700" actId="1076"/>
      <pc:docMkLst>
        <pc:docMk/>
      </pc:docMkLst>
      <pc:sldChg chg="modSp mod modNotesTx">
        <pc:chgData name="Vesh Thapa" userId="892d2da2-0eb7-4e94-9a9c-472010107e79" providerId="ADAL" clId="{EB966DFA-2C2A-45A1-B878-DCD98D68F5F1}" dt="2025-01-03T15:21:32.854" v="273" actId="20577"/>
        <pc:sldMkLst>
          <pc:docMk/>
          <pc:sldMk cId="868781157" sldId="301"/>
        </pc:sldMkLst>
        <pc:spChg chg="mod">
          <ac:chgData name="Vesh Thapa" userId="892d2da2-0eb7-4e94-9a9c-472010107e79" providerId="ADAL" clId="{EB966DFA-2C2A-45A1-B878-DCD98D68F5F1}" dt="2025-01-03T15:21:32.854" v="273" actId="20577"/>
          <ac:spMkLst>
            <pc:docMk/>
            <pc:sldMk cId="868781157" sldId="301"/>
            <ac:spMk id="3" creationId="{388BE7BF-8DB3-BA07-B086-18CAB5574DD3}"/>
          </ac:spMkLst>
        </pc:spChg>
      </pc:sldChg>
      <pc:sldChg chg="modNotesTx">
        <pc:chgData name="Vesh Thapa" userId="892d2da2-0eb7-4e94-9a9c-472010107e79" providerId="ADAL" clId="{EB966DFA-2C2A-45A1-B878-DCD98D68F5F1}" dt="2025-01-03T15:16:58.415" v="75" actId="20577"/>
        <pc:sldMkLst>
          <pc:docMk/>
          <pc:sldMk cId="2331806746" sldId="302"/>
        </pc:sldMkLst>
      </pc:sldChg>
      <pc:sldChg chg="delSp mod">
        <pc:chgData name="Vesh Thapa" userId="892d2da2-0eb7-4e94-9a9c-472010107e79" providerId="ADAL" clId="{EB966DFA-2C2A-45A1-B878-DCD98D68F5F1}" dt="2025-01-03T18:56:36.223" v="274" actId="478"/>
        <pc:sldMkLst>
          <pc:docMk/>
          <pc:sldMk cId="2880190317" sldId="335"/>
        </pc:sldMkLst>
      </pc:sldChg>
      <pc:sldChg chg="delSp modSp add mod">
        <pc:chgData name="Vesh Thapa" userId="892d2da2-0eb7-4e94-9a9c-472010107e79" providerId="ADAL" clId="{EB966DFA-2C2A-45A1-B878-DCD98D68F5F1}" dt="2025-01-09T22:27:37.543" v="1633" actId="1035"/>
        <pc:sldMkLst>
          <pc:docMk/>
          <pc:sldMk cId="3989842189" sldId="1099"/>
        </pc:sldMkLst>
        <pc:spChg chg="mod">
          <ac:chgData name="Vesh Thapa" userId="892d2da2-0eb7-4e94-9a9c-472010107e79" providerId="ADAL" clId="{EB966DFA-2C2A-45A1-B878-DCD98D68F5F1}" dt="2025-01-09T22:27:37.543" v="1633" actId="1035"/>
          <ac:spMkLst>
            <pc:docMk/>
            <pc:sldMk cId="3989842189" sldId="1099"/>
            <ac:spMk id="10" creationId="{599BD764-A3DB-3438-2F9B-C97C3F63F808}"/>
          </ac:spMkLst>
        </pc:spChg>
        <pc:spChg chg="mod">
          <ac:chgData name="Vesh Thapa" userId="892d2da2-0eb7-4e94-9a9c-472010107e79" providerId="ADAL" clId="{EB966DFA-2C2A-45A1-B878-DCD98D68F5F1}" dt="2025-01-09T22:13:18.845" v="1476" actId="20577"/>
          <ac:spMkLst>
            <pc:docMk/>
            <pc:sldMk cId="3989842189" sldId="1099"/>
            <ac:spMk id="18" creationId="{58F4E12C-F67F-BC6D-6447-9D942FE5F131}"/>
          </ac:spMkLst>
        </pc:spChg>
      </pc:sldChg>
      <pc:sldChg chg="delSp modSp add mod">
        <pc:chgData name="Vesh Thapa" userId="892d2da2-0eb7-4e94-9a9c-472010107e79" providerId="ADAL" clId="{EB966DFA-2C2A-45A1-B878-DCD98D68F5F1}" dt="2025-01-09T22:33:30.664" v="1801" actId="20577"/>
        <pc:sldMkLst>
          <pc:docMk/>
          <pc:sldMk cId="4158100738" sldId="1101"/>
        </pc:sldMkLst>
        <pc:spChg chg="mod">
          <ac:chgData name="Vesh Thapa" userId="892d2da2-0eb7-4e94-9a9c-472010107e79" providerId="ADAL" clId="{EB966DFA-2C2A-45A1-B878-DCD98D68F5F1}" dt="2025-01-09T22:33:30.664" v="1801" actId="20577"/>
          <ac:spMkLst>
            <pc:docMk/>
            <pc:sldMk cId="4158100738" sldId="1101"/>
            <ac:spMk id="4" creationId="{AC020DDA-5138-3B02-6850-AD684CC03F7B}"/>
          </ac:spMkLst>
        </pc:spChg>
        <pc:spChg chg="mod">
          <ac:chgData name="Vesh Thapa" userId="892d2da2-0eb7-4e94-9a9c-472010107e79" providerId="ADAL" clId="{EB966DFA-2C2A-45A1-B878-DCD98D68F5F1}" dt="2025-01-09T22:13:46.092" v="1477" actId="255"/>
          <ac:spMkLst>
            <pc:docMk/>
            <pc:sldMk cId="4158100738" sldId="1101"/>
            <ac:spMk id="18" creationId="{3A65C552-B762-2493-85F9-C92CE92B9D61}"/>
          </ac:spMkLst>
        </pc:spChg>
      </pc:sldChg>
      <pc:sldChg chg="modNotesTx">
        <pc:chgData name="Vesh Thapa" userId="892d2da2-0eb7-4e94-9a9c-472010107e79" providerId="ADAL" clId="{EB966DFA-2C2A-45A1-B878-DCD98D68F5F1}" dt="2025-01-03T15:13:12.385" v="17" actId="20577"/>
        <pc:sldMkLst>
          <pc:docMk/>
          <pc:sldMk cId="538016772" sldId="1113"/>
        </pc:sldMkLst>
      </pc:sldChg>
      <pc:sldChg chg="addSp delSp modSp mod delAnim modAnim">
        <pc:chgData name="Vesh Thapa" userId="892d2da2-0eb7-4e94-9a9c-472010107e79" providerId="ADAL" clId="{EB966DFA-2C2A-45A1-B878-DCD98D68F5F1}" dt="2025-01-10T00:25:20.813" v="3700" actId="1076"/>
        <pc:sldMkLst>
          <pc:docMk/>
          <pc:sldMk cId="2233951400" sldId="1125"/>
        </pc:sldMkLst>
        <pc:spChg chg="add mod">
          <ac:chgData name="Vesh Thapa" userId="892d2da2-0eb7-4e94-9a9c-472010107e79" providerId="ADAL" clId="{EB966DFA-2C2A-45A1-B878-DCD98D68F5F1}" dt="2025-01-10T00:25:20.813" v="3700" actId="1076"/>
          <ac:spMkLst>
            <pc:docMk/>
            <pc:sldMk cId="2233951400" sldId="1125"/>
            <ac:spMk id="2" creationId="{640DD407-62ED-173A-7BB4-B29A49D997A2}"/>
          </ac:spMkLst>
        </pc:spChg>
      </pc:sldChg>
      <pc:sldChg chg="del">
        <pc:chgData name="Vesh Thapa" userId="892d2da2-0eb7-4e94-9a9c-472010107e79" providerId="ADAL" clId="{EB966DFA-2C2A-45A1-B878-DCD98D68F5F1}" dt="2025-01-07T21:53:37.686" v="571" actId="2696"/>
        <pc:sldMkLst>
          <pc:docMk/>
          <pc:sldMk cId="277650644" sldId="1126"/>
        </pc:sldMkLst>
      </pc:sldChg>
      <pc:sldChg chg="delSp modSp del mod">
        <pc:chgData name="Vesh Thapa" userId="892d2da2-0eb7-4e94-9a9c-472010107e79" providerId="ADAL" clId="{EB966DFA-2C2A-45A1-B878-DCD98D68F5F1}" dt="2025-01-07T21:52:53.026" v="504" actId="2696"/>
        <pc:sldMkLst>
          <pc:docMk/>
          <pc:sldMk cId="3937829463" sldId="1127"/>
        </pc:sldMkLst>
      </pc:sldChg>
      <pc:sldChg chg="modSp mod modNotesTx">
        <pc:chgData name="Vesh Thapa" userId="892d2da2-0eb7-4e94-9a9c-472010107e79" providerId="ADAL" clId="{EB966DFA-2C2A-45A1-B878-DCD98D68F5F1}" dt="2025-01-03T18:58:33.262" v="330" actId="1076"/>
        <pc:sldMkLst>
          <pc:docMk/>
          <pc:sldMk cId="1378448866" sldId="1132"/>
        </pc:sldMkLst>
        <pc:spChg chg="mod">
          <ac:chgData name="Vesh Thapa" userId="892d2da2-0eb7-4e94-9a9c-472010107e79" providerId="ADAL" clId="{EB966DFA-2C2A-45A1-B878-DCD98D68F5F1}" dt="2025-01-03T18:58:33.262" v="330" actId="1076"/>
          <ac:spMkLst>
            <pc:docMk/>
            <pc:sldMk cId="1378448866" sldId="1132"/>
            <ac:spMk id="10" creationId="{BC8CD77E-11AE-C4A5-319F-3B94BBAE0E1D}"/>
          </ac:spMkLst>
        </pc:spChg>
        <pc:spChg chg="mod">
          <ac:chgData name="Vesh Thapa" userId="892d2da2-0eb7-4e94-9a9c-472010107e79" providerId="ADAL" clId="{EB966DFA-2C2A-45A1-B878-DCD98D68F5F1}" dt="2025-01-03T18:58:24.881" v="329" actId="1076"/>
          <ac:spMkLst>
            <pc:docMk/>
            <pc:sldMk cId="1378448866" sldId="1132"/>
            <ac:spMk id="12" creationId="{4A454960-3DE6-A3C6-7EF4-534CFB505EDB}"/>
          </ac:spMkLst>
        </pc:spChg>
      </pc:sldChg>
      <pc:sldChg chg="modNotesTx">
        <pc:chgData name="Vesh Thapa" userId="892d2da2-0eb7-4e94-9a9c-472010107e79" providerId="ADAL" clId="{EB966DFA-2C2A-45A1-B878-DCD98D68F5F1}" dt="2025-01-03T15:14:20.701" v="21" actId="5793"/>
        <pc:sldMkLst>
          <pc:docMk/>
          <pc:sldMk cId="439401936" sldId="1134"/>
        </pc:sldMkLst>
      </pc:sldChg>
      <pc:sldChg chg="modSp mod">
        <pc:chgData name="Vesh Thapa" userId="892d2da2-0eb7-4e94-9a9c-472010107e79" providerId="ADAL" clId="{EB966DFA-2C2A-45A1-B878-DCD98D68F5F1}" dt="2025-01-07T21:49:35.623" v="353" actId="14100"/>
        <pc:sldMkLst>
          <pc:docMk/>
          <pc:sldMk cId="336026431" sldId="1135"/>
        </pc:sldMkLst>
        <pc:spChg chg="mod">
          <ac:chgData name="Vesh Thapa" userId="892d2da2-0eb7-4e94-9a9c-472010107e79" providerId="ADAL" clId="{EB966DFA-2C2A-45A1-B878-DCD98D68F5F1}" dt="2025-01-07T21:49:28.294" v="352" actId="1037"/>
          <ac:spMkLst>
            <pc:docMk/>
            <pc:sldMk cId="336026431" sldId="1135"/>
            <ac:spMk id="19" creationId="{B98BBED9-54B9-B3AD-7DE2-8AECCE75AF13}"/>
          </ac:spMkLst>
        </pc:spChg>
        <pc:graphicFrameChg chg="mod">
          <ac:chgData name="Vesh Thapa" userId="892d2da2-0eb7-4e94-9a9c-472010107e79" providerId="ADAL" clId="{EB966DFA-2C2A-45A1-B878-DCD98D68F5F1}" dt="2025-01-07T21:49:28.294" v="352" actId="1037"/>
          <ac:graphicFrameMkLst>
            <pc:docMk/>
            <pc:sldMk cId="336026431" sldId="1135"/>
            <ac:graphicFrameMk id="17" creationId="{C3822CDF-7BD5-921E-3128-76028657AE70}"/>
          </ac:graphicFrameMkLst>
        </pc:graphicFrameChg>
        <pc:picChg chg="mod modCrop">
          <ac:chgData name="Vesh Thapa" userId="892d2da2-0eb7-4e94-9a9c-472010107e79" providerId="ADAL" clId="{EB966DFA-2C2A-45A1-B878-DCD98D68F5F1}" dt="2025-01-07T21:49:35.623" v="353" actId="14100"/>
          <ac:picMkLst>
            <pc:docMk/>
            <pc:sldMk cId="336026431" sldId="1135"/>
            <ac:picMk id="8" creationId="{C8BDA2AF-D545-0D36-61C5-EFCDE6C70B2A}"/>
          </ac:picMkLst>
        </pc:picChg>
      </pc:sldChg>
      <pc:sldChg chg="delSp modSp mod modAnim modNotesTx">
        <pc:chgData name="Vesh Thapa" userId="892d2da2-0eb7-4e94-9a9c-472010107e79" providerId="ADAL" clId="{EB966DFA-2C2A-45A1-B878-DCD98D68F5F1}" dt="2025-01-09T22:42:34.282" v="1857" actId="1076"/>
        <pc:sldMkLst>
          <pc:docMk/>
          <pc:sldMk cId="633452366" sldId="1137"/>
        </pc:sldMkLst>
        <pc:spChg chg="mod">
          <ac:chgData name="Vesh Thapa" userId="892d2da2-0eb7-4e94-9a9c-472010107e79" providerId="ADAL" clId="{EB966DFA-2C2A-45A1-B878-DCD98D68F5F1}" dt="2025-01-09T22:42:34.282" v="1857" actId="1076"/>
          <ac:spMkLst>
            <pc:docMk/>
            <pc:sldMk cId="633452366" sldId="1137"/>
            <ac:spMk id="9" creationId="{C52FCBBB-54DC-C0AC-468F-EDAEE2B8BBC8}"/>
          </ac:spMkLst>
        </pc:spChg>
        <pc:picChg chg="mod">
          <ac:chgData name="Vesh Thapa" userId="892d2da2-0eb7-4e94-9a9c-472010107e79" providerId="ADAL" clId="{EB966DFA-2C2A-45A1-B878-DCD98D68F5F1}" dt="2025-01-09T22:42:10.600" v="1856" actId="14100"/>
          <ac:picMkLst>
            <pc:docMk/>
            <pc:sldMk cId="633452366" sldId="1137"/>
            <ac:picMk id="8" creationId="{142B6060-8544-75F2-A9A5-C0183183A2CD}"/>
          </ac:picMkLst>
        </pc:picChg>
      </pc:sldChg>
      <pc:sldChg chg="modNotesTx">
        <pc:chgData name="Vesh Thapa" userId="892d2da2-0eb7-4e94-9a9c-472010107e79" providerId="ADAL" clId="{EB966DFA-2C2A-45A1-B878-DCD98D68F5F1}" dt="2025-01-03T15:15:05.879" v="31" actId="20577"/>
        <pc:sldMkLst>
          <pc:docMk/>
          <pc:sldMk cId="2286392354" sldId="1138"/>
        </pc:sldMkLst>
      </pc:sldChg>
      <pc:sldChg chg="addSp delSp modSp add mod modAnim modNotesTx">
        <pc:chgData name="Vesh Thapa" userId="892d2da2-0eb7-4e94-9a9c-472010107e79" providerId="ADAL" clId="{EB966DFA-2C2A-45A1-B878-DCD98D68F5F1}" dt="2025-01-09T23:47:40.080" v="1859"/>
        <pc:sldMkLst>
          <pc:docMk/>
          <pc:sldMk cId="265754671" sldId="1139"/>
        </pc:sldMkLst>
        <pc:spChg chg="add mod">
          <ac:chgData name="Vesh Thapa" userId="892d2da2-0eb7-4e94-9a9c-472010107e79" providerId="ADAL" clId="{EB966DFA-2C2A-45A1-B878-DCD98D68F5F1}" dt="2025-01-09T22:25:54.912" v="1610" actId="20577"/>
          <ac:spMkLst>
            <pc:docMk/>
            <pc:sldMk cId="265754671" sldId="1139"/>
            <ac:spMk id="2" creationId="{1583DEEA-E234-A307-0675-7D360867C2DF}"/>
          </ac:spMkLst>
        </pc:spChg>
        <pc:spChg chg="mod">
          <ac:chgData name="Vesh Thapa" userId="892d2da2-0eb7-4e94-9a9c-472010107e79" providerId="ADAL" clId="{EB966DFA-2C2A-45A1-B878-DCD98D68F5F1}" dt="2025-01-09T22:04:13.495" v="1325" actId="20577"/>
          <ac:spMkLst>
            <pc:docMk/>
            <pc:sldMk cId="265754671" sldId="1139"/>
            <ac:spMk id="9" creationId="{1F43515E-1106-1920-7D44-DF37A7265625}"/>
          </ac:spMkLst>
        </pc:spChg>
      </pc:sldChg>
      <pc:sldChg chg="addSp modSp add mod modAnim">
        <pc:chgData name="Vesh Thapa" userId="892d2da2-0eb7-4e94-9a9c-472010107e79" providerId="ADAL" clId="{EB966DFA-2C2A-45A1-B878-DCD98D68F5F1}" dt="2025-01-09T22:29:52.027" v="1655" actId="1076"/>
        <pc:sldMkLst>
          <pc:docMk/>
          <pc:sldMk cId="3548928586" sldId="1140"/>
        </pc:sldMkLst>
        <pc:spChg chg="add mod">
          <ac:chgData name="Vesh Thapa" userId="892d2da2-0eb7-4e94-9a9c-472010107e79" providerId="ADAL" clId="{EB966DFA-2C2A-45A1-B878-DCD98D68F5F1}" dt="2025-01-09T22:29:52.027" v="1655" actId="1076"/>
          <ac:spMkLst>
            <pc:docMk/>
            <pc:sldMk cId="3548928586" sldId="1140"/>
            <ac:spMk id="2" creationId="{7DC3EC12-2253-CC96-8F43-FC0D4103665D}"/>
          </ac:spMkLst>
        </pc:spChg>
        <pc:spChg chg="mod">
          <ac:chgData name="Vesh Thapa" userId="892d2da2-0eb7-4e94-9a9c-472010107e79" providerId="ADAL" clId="{EB966DFA-2C2A-45A1-B878-DCD98D68F5F1}" dt="2025-01-09T22:06:30.541" v="1389" actId="20577"/>
          <ac:spMkLst>
            <pc:docMk/>
            <pc:sldMk cId="3548928586" sldId="1140"/>
            <ac:spMk id="9" creationId="{E9623430-1F48-4EB2-879E-ABF5CF209437}"/>
          </ac:spMkLst>
        </pc:spChg>
      </pc:sldChg>
      <pc:sldChg chg="addSp modSp add mod modAnim">
        <pc:chgData name="Vesh Thapa" userId="892d2da2-0eb7-4e94-9a9c-472010107e79" providerId="ADAL" clId="{EB966DFA-2C2A-45A1-B878-DCD98D68F5F1}" dt="2025-01-09T22:36:19.951" v="1845" actId="404"/>
        <pc:sldMkLst>
          <pc:docMk/>
          <pc:sldMk cId="4041327912" sldId="1141"/>
        </pc:sldMkLst>
        <pc:spChg chg="add mod">
          <ac:chgData name="Vesh Thapa" userId="892d2da2-0eb7-4e94-9a9c-472010107e79" providerId="ADAL" clId="{EB966DFA-2C2A-45A1-B878-DCD98D68F5F1}" dt="2025-01-09T22:36:19.951" v="1845" actId="404"/>
          <ac:spMkLst>
            <pc:docMk/>
            <pc:sldMk cId="4041327912" sldId="1141"/>
            <ac:spMk id="2" creationId="{E77E97FB-D4B9-5219-9E64-C5FDD45E8B06}"/>
          </ac:spMkLst>
        </pc:spChg>
        <pc:spChg chg="mod">
          <ac:chgData name="Vesh Thapa" userId="892d2da2-0eb7-4e94-9a9c-472010107e79" providerId="ADAL" clId="{EB966DFA-2C2A-45A1-B878-DCD98D68F5F1}" dt="2025-01-09T22:20:45.111" v="1523" actId="20577"/>
          <ac:spMkLst>
            <pc:docMk/>
            <pc:sldMk cId="4041327912" sldId="1141"/>
            <ac:spMk id="9" creationId="{304A16BA-ED6A-5B70-F75D-2EBB14B230D1}"/>
          </ac:spMkLst>
        </pc:spChg>
      </pc:sldChg>
      <pc:sldChg chg="addSp delSp modSp add mod delAnim modAnim">
        <pc:chgData name="Vesh Thapa" userId="892d2da2-0eb7-4e94-9a9c-472010107e79" providerId="ADAL" clId="{EB966DFA-2C2A-45A1-B878-DCD98D68F5F1}" dt="2025-01-09T21:45:21.931" v="1029" actId="1038"/>
        <pc:sldMkLst>
          <pc:docMk/>
          <pc:sldMk cId="1091179921" sldId="1142"/>
        </pc:sldMkLst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16" creationId="{1D851681-E109-693A-F29E-3C0A8A870030}"/>
          </ac:spMkLst>
        </pc:spChg>
        <pc:spChg chg="mod">
          <ac:chgData name="Vesh Thapa" userId="892d2da2-0eb7-4e94-9a9c-472010107e79" providerId="ADAL" clId="{EB966DFA-2C2A-45A1-B878-DCD98D68F5F1}" dt="2025-01-09T21:31:03.587" v="796" actId="20577"/>
          <ac:spMkLst>
            <pc:docMk/>
            <pc:sldMk cId="1091179921" sldId="1142"/>
            <ac:spMk id="18" creationId="{B7EF2E05-C473-F85E-2F8C-CED638B9FCF4}"/>
          </ac:spMkLst>
        </pc:spChg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23" creationId="{53E10F08-959A-B478-D066-1CA09EE89E66}"/>
          </ac:spMkLst>
        </pc:spChg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29" creationId="{10B4DB4B-8329-6161-21CB-2CBCBD6E302A}"/>
          </ac:spMkLst>
        </pc:spChg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30" creationId="{FC503836-96A7-287D-7979-94547161B04A}"/>
          </ac:spMkLst>
        </pc:spChg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39" creationId="{7B2E10CD-B8FF-FAAF-D17A-CA58612267BC}"/>
          </ac:spMkLst>
        </pc:spChg>
        <pc:spChg chg="add mod">
          <ac:chgData name="Vesh Thapa" userId="892d2da2-0eb7-4e94-9a9c-472010107e79" providerId="ADAL" clId="{EB966DFA-2C2A-45A1-B878-DCD98D68F5F1}" dt="2025-01-09T21:45:21.931" v="1029" actId="1038"/>
          <ac:spMkLst>
            <pc:docMk/>
            <pc:sldMk cId="1091179921" sldId="1142"/>
            <ac:spMk id="40" creationId="{0CF17529-65D1-E4F7-F006-A3D6583C5B55}"/>
          </ac:spMkLst>
        </pc:spChg>
        <pc:picChg chg="add mod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15" creationId="{75653D0E-D1F7-9EBA-CB3A-1DA2D6238015}"/>
          </ac:picMkLst>
        </pc:picChg>
        <pc:picChg chg="add mod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19" creationId="{E7B41D59-DACB-CB1F-395D-551D62CBE378}"/>
          </ac:picMkLst>
        </pc:picChg>
        <pc:picChg chg="add mod modCrop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28" creationId="{B984467F-54C0-A41D-5894-DC3064251516}"/>
          </ac:picMkLst>
        </pc:picChg>
        <pc:picChg chg="add mod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31" creationId="{3F6597B0-78EB-017D-4660-C30C469378C0}"/>
          </ac:picMkLst>
        </pc:picChg>
        <pc:picChg chg="add mod modCrop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38" creationId="{E1CAA209-CA0E-8C37-132F-341E2E992B2B}"/>
          </ac:picMkLst>
        </pc:picChg>
        <pc:picChg chg="add mod">
          <ac:chgData name="Vesh Thapa" userId="892d2da2-0eb7-4e94-9a9c-472010107e79" providerId="ADAL" clId="{EB966DFA-2C2A-45A1-B878-DCD98D68F5F1}" dt="2025-01-09T21:45:21.931" v="1029" actId="1038"/>
          <ac:picMkLst>
            <pc:docMk/>
            <pc:sldMk cId="1091179921" sldId="1142"/>
            <ac:picMk id="41" creationId="{EE7B4046-77BF-383E-B064-43D10A47D885}"/>
          </ac:picMkLst>
        </pc:picChg>
        <pc:cxnChg chg="add mod">
          <ac:chgData name="Vesh Thapa" userId="892d2da2-0eb7-4e94-9a9c-472010107e79" providerId="ADAL" clId="{EB966DFA-2C2A-45A1-B878-DCD98D68F5F1}" dt="2025-01-09T21:45:21.931" v="1029" actId="1038"/>
          <ac:cxnSpMkLst>
            <pc:docMk/>
            <pc:sldMk cId="1091179921" sldId="1142"/>
            <ac:cxnSpMk id="22" creationId="{538EC19C-9B16-E368-400A-C6618BC4D5B5}"/>
          </ac:cxnSpMkLst>
        </pc:cxnChg>
        <pc:cxnChg chg="add mod">
          <ac:chgData name="Vesh Thapa" userId="892d2da2-0eb7-4e94-9a9c-472010107e79" providerId="ADAL" clId="{EB966DFA-2C2A-45A1-B878-DCD98D68F5F1}" dt="2025-01-09T21:45:21.931" v="1029" actId="1038"/>
          <ac:cxnSpMkLst>
            <pc:docMk/>
            <pc:sldMk cId="1091179921" sldId="1142"/>
            <ac:cxnSpMk id="32" creationId="{C8F99337-3DD8-9F87-B513-749A6137FEA1}"/>
          </ac:cxnSpMkLst>
        </pc:cxnChg>
        <pc:cxnChg chg="add mod">
          <ac:chgData name="Vesh Thapa" userId="892d2da2-0eb7-4e94-9a9c-472010107e79" providerId="ADAL" clId="{EB966DFA-2C2A-45A1-B878-DCD98D68F5F1}" dt="2025-01-09T21:45:21.931" v="1029" actId="1038"/>
          <ac:cxnSpMkLst>
            <pc:docMk/>
            <pc:sldMk cId="1091179921" sldId="1142"/>
            <ac:cxnSpMk id="42" creationId="{3C83CA53-7073-975E-E66A-B221478124F5}"/>
          </ac:cxnSpMkLst>
        </pc:cxnChg>
      </pc:sldChg>
      <pc:sldChg chg="add del">
        <pc:chgData name="Vesh Thapa" userId="892d2da2-0eb7-4e94-9a9c-472010107e79" providerId="ADAL" clId="{EB966DFA-2C2A-45A1-B878-DCD98D68F5F1}" dt="2025-01-09T22:02:20.843" v="1274" actId="2696"/>
        <pc:sldMkLst>
          <pc:docMk/>
          <pc:sldMk cId="2203978763" sldId="1143"/>
        </pc:sldMkLst>
      </pc:sldChg>
      <pc:sldChg chg="addSp delSp modSp add mod delAnim modAnim">
        <pc:chgData name="Vesh Thapa" userId="892d2da2-0eb7-4e94-9a9c-472010107e79" providerId="ADAL" clId="{EB966DFA-2C2A-45A1-B878-DCD98D68F5F1}" dt="2025-01-09T22:01:49.932" v="1273" actId="1038"/>
        <pc:sldMkLst>
          <pc:docMk/>
          <pc:sldMk cId="332871140" sldId="1144"/>
        </pc:sldMkLst>
        <pc:spChg chg="add 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10" creationId="{83470BAA-8A38-DE0C-ADBC-23B14A3E9258}"/>
          </ac:spMkLst>
        </pc:spChg>
        <pc:spChg chg="add 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11" creationId="{8A2C6556-3E08-7B40-3CB9-75A241581143}"/>
          </ac:spMkLst>
        </pc:spChg>
        <pc:spChg chg="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16" creationId="{B31FC80B-A366-A50E-651B-8DBAB8E926D8}"/>
          </ac:spMkLst>
        </pc:spChg>
        <pc:spChg chg="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23" creationId="{24E59B4D-4B07-83D5-2EDA-0F0BC8FC2FB4}"/>
          </ac:spMkLst>
        </pc:spChg>
        <pc:spChg chg="add 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45" creationId="{AE06E2B1-2C73-D70C-B660-DECDF6838FD9}"/>
          </ac:spMkLst>
        </pc:spChg>
        <pc:spChg chg="add mod">
          <ac:chgData name="Vesh Thapa" userId="892d2da2-0eb7-4e94-9a9c-472010107e79" providerId="ADAL" clId="{EB966DFA-2C2A-45A1-B878-DCD98D68F5F1}" dt="2025-01-09T22:01:49.932" v="1273" actId="1038"/>
          <ac:spMkLst>
            <pc:docMk/>
            <pc:sldMk cId="332871140" sldId="1144"/>
            <ac:spMk id="47" creationId="{94BFCD92-8D06-44E3-D1F3-B88B5AAD4944}"/>
          </ac:spMkLst>
        </pc:spChg>
        <pc:picChg chg="add mod modCrop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3" creationId="{E679B9D6-2CD9-C395-4DC7-C7D64D1FADEB}"/>
          </ac:picMkLst>
        </pc:picChg>
        <pc:picChg chg="add mod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4" creationId="{41C7D325-D426-7E45-B968-DFF78EABCD3C}"/>
          </ac:picMkLst>
        </pc:picChg>
        <pc:picChg chg="add mod modCrop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27" creationId="{CB9F2A01-1D6C-19E6-7047-C9A0E79E0113}"/>
          </ac:picMkLst>
        </pc:picChg>
        <pc:picChg chg="add mod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33" creationId="{55E6417D-1056-53E8-36CB-70F753060D9A}"/>
          </ac:picMkLst>
        </pc:picChg>
        <pc:picChg chg="add mod modCrop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36" creationId="{8A2594D1-A619-E99E-0949-ACEA9F0AFEF9}"/>
          </ac:picMkLst>
        </pc:picChg>
        <pc:picChg chg="add mod">
          <ac:chgData name="Vesh Thapa" userId="892d2da2-0eb7-4e94-9a9c-472010107e79" providerId="ADAL" clId="{EB966DFA-2C2A-45A1-B878-DCD98D68F5F1}" dt="2025-01-09T22:01:49.932" v="1273" actId="1038"/>
          <ac:picMkLst>
            <pc:docMk/>
            <pc:sldMk cId="332871140" sldId="1144"/>
            <ac:picMk id="46" creationId="{FB5ECC49-5DFF-BDCA-F4AC-32D0E3FDBD61}"/>
          </ac:picMkLst>
        </pc:picChg>
        <pc:cxnChg chg="mod ord">
          <ac:chgData name="Vesh Thapa" userId="892d2da2-0eb7-4e94-9a9c-472010107e79" providerId="ADAL" clId="{EB966DFA-2C2A-45A1-B878-DCD98D68F5F1}" dt="2025-01-09T22:01:49.932" v="1273" actId="1038"/>
          <ac:cxnSpMkLst>
            <pc:docMk/>
            <pc:sldMk cId="332871140" sldId="1144"/>
            <ac:cxnSpMk id="32" creationId="{A29B9DB4-2C01-4F2F-FF0C-3CBF5DB5017F}"/>
          </ac:cxnSpMkLst>
        </pc:cxnChg>
        <pc:cxnChg chg="add mod">
          <ac:chgData name="Vesh Thapa" userId="892d2da2-0eb7-4e94-9a9c-472010107e79" providerId="ADAL" clId="{EB966DFA-2C2A-45A1-B878-DCD98D68F5F1}" dt="2025-01-09T22:01:49.932" v="1273" actId="1038"/>
          <ac:cxnSpMkLst>
            <pc:docMk/>
            <pc:sldMk cId="332871140" sldId="1144"/>
            <ac:cxnSpMk id="34" creationId="{17AFB7D4-9E2D-D57B-FFEF-642F95ED2E93}"/>
          </ac:cxnSpMkLst>
        </pc:cxnChg>
        <pc:cxnChg chg="add mod">
          <ac:chgData name="Vesh Thapa" userId="892d2da2-0eb7-4e94-9a9c-472010107e79" providerId="ADAL" clId="{EB966DFA-2C2A-45A1-B878-DCD98D68F5F1}" dt="2025-01-09T22:01:49.932" v="1273" actId="1038"/>
          <ac:cxnSpMkLst>
            <pc:docMk/>
            <pc:sldMk cId="332871140" sldId="1144"/>
            <ac:cxnSpMk id="48" creationId="{B808C597-AA21-5E76-7C3A-311D17071AA6}"/>
          </ac:cxnSpMkLst>
        </pc:cxnChg>
      </pc:sldChg>
      <pc:sldChg chg="add del">
        <pc:chgData name="Vesh Thapa" userId="892d2da2-0eb7-4e94-9a9c-472010107e79" providerId="ADAL" clId="{EB966DFA-2C2A-45A1-B878-DCD98D68F5F1}" dt="2025-01-09T21:45:32.300" v="1030" actId="2696"/>
        <pc:sldMkLst>
          <pc:docMk/>
          <pc:sldMk cId="711935005" sldId="1144"/>
        </pc:sldMkLst>
      </pc:sldChg>
    </pc:docChg>
  </pc:docChgLst>
  <pc:docChgLst>
    <pc:chgData name="Vesh Thapa" userId="892d2da2-0eb7-4e94-9a9c-472010107e79" providerId="ADAL" clId="{79DE9B5D-E9D7-4860-95FF-C1807485B11A}"/>
    <pc:docChg chg="undo custSel addSld modSld">
      <pc:chgData name="Vesh Thapa" userId="892d2da2-0eb7-4e94-9a9c-472010107e79" providerId="ADAL" clId="{79DE9B5D-E9D7-4860-95FF-C1807485B11A}" dt="2025-01-13T16:15:26.749" v="112" actId="1076"/>
      <pc:docMkLst>
        <pc:docMk/>
      </pc:docMkLst>
      <pc:sldChg chg="delSp modSp mod">
        <pc:chgData name="Vesh Thapa" userId="892d2da2-0eb7-4e94-9a9c-472010107e79" providerId="ADAL" clId="{79DE9B5D-E9D7-4860-95FF-C1807485B11A}" dt="2025-01-12T19:56:43.529" v="49" actId="1036"/>
        <pc:sldMkLst>
          <pc:docMk/>
          <pc:sldMk cId="0" sldId="257"/>
        </pc:sldMkLst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9" creationId="{F476AFB6-14A5-3214-0C70-59DF18BDD3DA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10" creationId="{F42E8A5F-ED45-1FC3-C6CD-229941A577E4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22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23" creationId="{00000000-0000-0000-0000-000000000000}"/>
          </ac:spMkLst>
        </pc:spChg>
        <pc:spChg chg="mod">
          <ac:chgData name="Vesh Thapa" userId="892d2da2-0eb7-4e94-9a9c-472010107e79" providerId="ADAL" clId="{79DE9B5D-E9D7-4860-95FF-C1807485B11A}" dt="2025-01-12T19:56:43.529" v="49" actId="1036"/>
          <ac:spMkLst>
            <pc:docMk/>
            <pc:sldMk cId="0" sldId="257"/>
            <ac:spMk id="24" creationId="{00000000-0000-0000-0000-000000000000}"/>
          </ac:spMkLst>
        </pc:spChg>
      </pc:sldChg>
      <pc:sldChg chg="addSp modSp mod modAnim modNotesTx">
        <pc:chgData name="Vesh Thapa" userId="892d2da2-0eb7-4e94-9a9c-472010107e79" providerId="ADAL" clId="{79DE9B5D-E9D7-4860-95FF-C1807485B11A}" dt="2025-01-13T16:15:26.749" v="112" actId="1076"/>
        <pc:sldMkLst>
          <pc:docMk/>
          <pc:sldMk cId="868781157" sldId="301"/>
        </pc:sldMkLst>
        <pc:spChg chg="add mod">
          <ac:chgData name="Vesh Thapa" userId="892d2da2-0eb7-4e94-9a9c-472010107e79" providerId="ADAL" clId="{79DE9B5D-E9D7-4860-95FF-C1807485B11A}" dt="2025-01-13T16:07:02.785" v="70" actId="207"/>
          <ac:spMkLst>
            <pc:docMk/>
            <pc:sldMk cId="868781157" sldId="301"/>
            <ac:spMk id="2" creationId="{6A9C81BD-A369-8D85-0B32-74B5417AA0EB}"/>
          </ac:spMkLst>
        </pc:spChg>
        <pc:spChg chg="mod">
          <ac:chgData name="Vesh Thapa" userId="892d2da2-0eb7-4e94-9a9c-472010107e79" providerId="ADAL" clId="{79DE9B5D-E9D7-4860-95FF-C1807485B11A}" dt="2025-01-13T16:15:26.749" v="112" actId="1076"/>
          <ac:spMkLst>
            <pc:docMk/>
            <pc:sldMk cId="868781157" sldId="301"/>
            <ac:spMk id="3" creationId="{388BE7BF-8DB3-BA07-B086-18CAB5574DD3}"/>
          </ac:spMkLst>
        </pc:spChg>
        <pc:spChg chg="add mod">
          <ac:chgData name="Vesh Thapa" userId="892d2da2-0eb7-4e94-9a9c-472010107e79" providerId="ADAL" clId="{79DE9B5D-E9D7-4860-95FF-C1807485B11A}" dt="2025-01-13T16:07:32.286" v="74" actId="20577"/>
          <ac:spMkLst>
            <pc:docMk/>
            <pc:sldMk cId="868781157" sldId="301"/>
            <ac:spMk id="4" creationId="{E82353CD-C34A-6FE5-80B0-A6EE6DB09F84}"/>
          </ac:spMkLst>
        </pc:spChg>
        <pc:spChg chg="add mod">
          <ac:chgData name="Vesh Thapa" userId="892d2da2-0eb7-4e94-9a9c-472010107e79" providerId="ADAL" clId="{79DE9B5D-E9D7-4860-95FF-C1807485B11A}" dt="2025-01-13T16:08:05.397" v="80" actId="20577"/>
          <ac:spMkLst>
            <pc:docMk/>
            <pc:sldMk cId="868781157" sldId="301"/>
            <ac:spMk id="5" creationId="{083A5BB7-B164-CB9F-6DFA-3AFD2F96A41B}"/>
          </ac:spMkLst>
        </pc:spChg>
        <pc:spChg chg="add mod">
          <ac:chgData name="Vesh Thapa" userId="892d2da2-0eb7-4e94-9a9c-472010107e79" providerId="ADAL" clId="{79DE9B5D-E9D7-4860-95FF-C1807485B11A}" dt="2025-01-13T16:09:05.088" v="87" actId="1076"/>
          <ac:spMkLst>
            <pc:docMk/>
            <pc:sldMk cId="868781157" sldId="301"/>
            <ac:spMk id="7" creationId="{447F72AC-4747-46AB-AD7C-F321176924EC}"/>
          </ac:spMkLst>
        </pc:spChg>
      </pc:sldChg>
      <pc:sldChg chg="addSp delSp modSp mod modNotesTx">
        <pc:chgData name="Vesh Thapa" userId="892d2da2-0eb7-4e94-9a9c-472010107e79" providerId="ADAL" clId="{79DE9B5D-E9D7-4860-95FF-C1807485B11A}" dt="2025-01-13T16:10:01.190" v="95" actId="478"/>
        <pc:sldMkLst>
          <pc:docMk/>
          <pc:sldMk cId="2331806746" sldId="302"/>
        </pc:sldMkLst>
        <pc:spChg chg="add del mod">
          <ac:chgData name="Vesh Thapa" userId="892d2da2-0eb7-4e94-9a9c-472010107e79" providerId="ADAL" clId="{79DE9B5D-E9D7-4860-95FF-C1807485B11A}" dt="2025-01-13T16:09:57.066" v="92" actId="478"/>
          <ac:spMkLst>
            <pc:docMk/>
            <pc:sldMk cId="2331806746" sldId="302"/>
            <ac:spMk id="2" creationId="{D467474A-7675-08F9-8B31-835E6EAD50E6}"/>
          </ac:spMkLst>
        </pc:spChg>
        <pc:spChg chg="add del mod">
          <ac:chgData name="Vesh Thapa" userId="892d2da2-0eb7-4e94-9a9c-472010107e79" providerId="ADAL" clId="{79DE9B5D-E9D7-4860-95FF-C1807485B11A}" dt="2025-01-13T16:09:58.325" v="93" actId="478"/>
          <ac:spMkLst>
            <pc:docMk/>
            <pc:sldMk cId="2331806746" sldId="302"/>
            <ac:spMk id="3" creationId="{99339BE0-4EA6-F0FA-56BB-F3BABB73DF59}"/>
          </ac:spMkLst>
        </pc:spChg>
        <pc:spChg chg="add del mod">
          <ac:chgData name="Vesh Thapa" userId="892d2da2-0eb7-4e94-9a9c-472010107e79" providerId="ADAL" clId="{79DE9B5D-E9D7-4860-95FF-C1807485B11A}" dt="2025-01-13T16:09:59.579" v="94" actId="478"/>
          <ac:spMkLst>
            <pc:docMk/>
            <pc:sldMk cId="2331806746" sldId="302"/>
            <ac:spMk id="5" creationId="{0A8BF142-45C5-98CF-16F4-A3F991426E30}"/>
          </ac:spMkLst>
        </pc:spChg>
        <pc:spChg chg="add del mod">
          <ac:chgData name="Vesh Thapa" userId="892d2da2-0eb7-4e94-9a9c-472010107e79" providerId="ADAL" clId="{79DE9B5D-E9D7-4860-95FF-C1807485B11A}" dt="2025-01-13T16:10:01.190" v="95" actId="478"/>
          <ac:spMkLst>
            <pc:docMk/>
            <pc:sldMk cId="2331806746" sldId="302"/>
            <ac:spMk id="9" creationId="{0163C0BC-37E1-617A-4941-1FF012C72FDF}"/>
          </ac:spMkLst>
        </pc:spChg>
      </pc:sldChg>
      <pc:sldChg chg="add modNotesTx">
        <pc:chgData name="Vesh Thapa" userId="892d2da2-0eb7-4e94-9a9c-472010107e79" providerId="ADAL" clId="{79DE9B5D-E9D7-4860-95FF-C1807485B11A}" dt="2025-01-12T19:55:10.025" v="13" actId="6549"/>
        <pc:sldMkLst>
          <pc:docMk/>
          <pc:sldMk cId="3437406693" sldId="1111"/>
        </pc:sldMkLst>
      </pc:sldChg>
      <pc:sldChg chg="modNotesTx">
        <pc:chgData name="Vesh Thapa" userId="892d2da2-0eb7-4e94-9a9c-472010107e79" providerId="ADAL" clId="{79DE9B5D-E9D7-4860-95FF-C1807485B11A}" dt="2025-01-12T19:41:41.975" v="0" actId="6549"/>
        <pc:sldMkLst>
          <pc:docMk/>
          <pc:sldMk cId="612572058" sldId="1112"/>
        </pc:sldMkLst>
      </pc:sldChg>
      <pc:sldChg chg="modNotesTx">
        <pc:chgData name="Vesh Thapa" userId="892d2da2-0eb7-4e94-9a9c-472010107e79" providerId="ADAL" clId="{79DE9B5D-E9D7-4860-95FF-C1807485B11A}" dt="2025-01-12T19:41:54.996" v="2" actId="6549"/>
        <pc:sldMkLst>
          <pc:docMk/>
          <pc:sldMk cId="538016772" sldId="1113"/>
        </pc:sldMkLst>
      </pc:sldChg>
      <pc:sldChg chg="modNotesTx">
        <pc:chgData name="Vesh Thapa" userId="892d2da2-0eb7-4e94-9a9c-472010107e79" providerId="ADAL" clId="{79DE9B5D-E9D7-4860-95FF-C1807485B11A}" dt="2025-01-12T19:41:46.804" v="1" actId="6549"/>
        <pc:sldMkLst>
          <pc:docMk/>
          <pc:sldMk cId="3682334996" sldId="1130"/>
        </pc:sldMkLst>
      </pc:sldChg>
      <pc:sldChg chg="modNotesTx">
        <pc:chgData name="Vesh Thapa" userId="892d2da2-0eb7-4e94-9a9c-472010107e79" providerId="ADAL" clId="{79DE9B5D-E9D7-4860-95FF-C1807485B11A}" dt="2025-01-12T19:42:02.278" v="3" actId="6549"/>
        <pc:sldMkLst>
          <pc:docMk/>
          <pc:sldMk cId="1378448866" sldId="1132"/>
        </pc:sldMkLst>
      </pc:sldChg>
      <pc:sldChg chg="modNotesTx">
        <pc:chgData name="Vesh Thapa" userId="892d2da2-0eb7-4e94-9a9c-472010107e79" providerId="ADAL" clId="{79DE9B5D-E9D7-4860-95FF-C1807485B11A}" dt="2025-01-12T19:42:08.324" v="4" actId="6549"/>
        <pc:sldMkLst>
          <pc:docMk/>
          <pc:sldMk cId="1072620306" sldId="1133"/>
        </pc:sldMkLst>
      </pc:sldChg>
      <pc:sldChg chg="modNotesTx">
        <pc:chgData name="Vesh Thapa" userId="892d2da2-0eb7-4e94-9a9c-472010107e79" providerId="ADAL" clId="{79DE9B5D-E9D7-4860-95FF-C1807485B11A}" dt="2025-01-12T19:42:14.301" v="5" actId="6549"/>
        <pc:sldMkLst>
          <pc:docMk/>
          <pc:sldMk cId="439401936" sldId="1134"/>
        </pc:sldMkLst>
      </pc:sldChg>
      <pc:sldChg chg="modNotesTx">
        <pc:chgData name="Vesh Thapa" userId="892d2da2-0eb7-4e94-9a9c-472010107e79" providerId="ADAL" clId="{79DE9B5D-E9D7-4860-95FF-C1807485B11A}" dt="2025-01-12T19:42:18.797" v="6" actId="6549"/>
        <pc:sldMkLst>
          <pc:docMk/>
          <pc:sldMk cId="336026431" sldId="1135"/>
        </pc:sldMkLst>
      </pc:sldChg>
      <pc:sldChg chg="modSp mod modNotesTx">
        <pc:chgData name="Vesh Thapa" userId="892d2da2-0eb7-4e94-9a9c-472010107e79" providerId="ADAL" clId="{79DE9B5D-E9D7-4860-95FF-C1807485B11A}" dt="2025-01-13T16:14:52.368" v="105" actId="113"/>
        <pc:sldMkLst>
          <pc:docMk/>
          <pc:sldMk cId="826806350" sldId="1136"/>
        </pc:sldMkLst>
        <pc:graphicFrameChg chg="modGraphic">
          <ac:chgData name="Vesh Thapa" userId="892d2da2-0eb7-4e94-9a9c-472010107e79" providerId="ADAL" clId="{79DE9B5D-E9D7-4860-95FF-C1807485B11A}" dt="2025-01-13T16:14:52.368" v="105" actId="113"/>
          <ac:graphicFrameMkLst>
            <pc:docMk/>
            <pc:sldMk cId="826806350" sldId="1136"/>
            <ac:graphicFrameMk id="14" creationId="{A5B05591-9E1D-5003-44A9-F5BB90AA755B}"/>
          </ac:graphicFrameMkLst>
        </pc:graphicFrameChg>
      </pc:sldChg>
      <pc:sldChg chg="modNotesTx">
        <pc:chgData name="Vesh Thapa" userId="892d2da2-0eb7-4e94-9a9c-472010107e79" providerId="ADAL" clId="{79DE9B5D-E9D7-4860-95FF-C1807485B11A}" dt="2025-01-12T19:42:42.405" v="10" actId="6549"/>
        <pc:sldMkLst>
          <pc:docMk/>
          <pc:sldMk cId="633452366" sldId="1137"/>
        </pc:sldMkLst>
      </pc:sldChg>
      <pc:sldChg chg="modNotesTx">
        <pc:chgData name="Vesh Thapa" userId="892d2da2-0eb7-4e94-9a9c-472010107e79" providerId="ADAL" clId="{79DE9B5D-E9D7-4860-95FF-C1807485B11A}" dt="2025-01-12T19:42:24.374" v="7" actId="6549"/>
        <pc:sldMkLst>
          <pc:docMk/>
          <pc:sldMk cId="2286392354" sldId="1138"/>
        </pc:sldMkLst>
      </pc:sldChg>
      <pc:sldChg chg="modAnim">
        <pc:chgData name="Vesh Thapa" userId="892d2da2-0eb7-4e94-9a9c-472010107e79" providerId="ADAL" clId="{79DE9B5D-E9D7-4860-95FF-C1807485B11A}" dt="2025-01-13T16:15:03.074" v="108"/>
        <pc:sldMkLst>
          <pc:docMk/>
          <pc:sldMk cId="1091179921" sldId="1142"/>
        </pc:sldMkLst>
      </pc:sldChg>
      <pc:sldChg chg="modAnim">
        <pc:chgData name="Vesh Thapa" userId="892d2da2-0eb7-4e94-9a9c-472010107e79" providerId="ADAL" clId="{79DE9B5D-E9D7-4860-95FF-C1807485B11A}" dt="2025-01-13T16:15:08.275" v="111"/>
        <pc:sldMkLst>
          <pc:docMk/>
          <pc:sldMk cId="332871140" sldId="1144"/>
        </pc:sldMkLst>
      </pc:sldChg>
    </pc:docChg>
  </pc:docChgLst>
  <pc:docChgLst>
    <pc:chgData name="Grace Emperatriz Pacheco Jiron" userId="S::gpacheco2@unl.edu::431eefe3-546d-407d-a4c4-5f4cf0a9436d" providerId="AD" clId="Web-{18CD7601-5AE1-C76B-680F-C25E8D206514}"/>
    <pc:docChg chg="modSld">
      <pc:chgData name="Grace Emperatriz Pacheco Jiron" userId="S::gpacheco2@unl.edu::431eefe3-546d-407d-a4c4-5f4cf0a9436d" providerId="AD" clId="Web-{18CD7601-5AE1-C76B-680F-C25E8D206514}" dt="2025-01-27T21:19:45.403" v="0" actId="1076"/>
      <pc:docMkLst>
        <pc:docMk/>
      </pc:docMkLst>
      <pc:sldChg chg="modSp">
        <pc:chgData name="Grace Emperatriz Pacheco Jiron" userId="S::gpacheco2@unl.edu::431eefe3-546d-407d-a4c4-5f4cf0a9436d" providerId="AD" clId="Web-{18CD7601-5AE1-C76B-680F-C25E8D206514}" dt="2025-01-27T21:19:45.403" v="0" actId="1076"/>
        <pc:sldMkLst>
          <pc:docMk/>
          <pc:sldMk cId="537927682" sldId="1108"/>
        </pc:sldMkLst>
        <pc:spChg chg="mod">
          <ac:chgData name="Grace Emperatriz Pacheco Jiron" userId="S::gpacheco2@unl.edu::431eefe3-546d-407d-a4c4-5f4cf0a9436d" providerId="AD" clId="Web-{18CD7601-5AE1-C76B-680F-C25E8D206514}" dt="2025-01-27T21:19:45.403" v="0" actId="1076"/>
          <ac:spMkLst>
            <pc:docMk/>
            <pc:sldMk cId="537927682" sldId="1108"/>
            <ac:spMk id="20" creationId="{52B83DFC-5E7F-AD33-D0FF-CD830CEC2D98}"/>
          </ac:spMkLst>
        </pc:spChg>
      </pc:sldChg>
    </pc:docChg>
  </pc:docChgLst>
  <pc:docChgLst>
    <pc:chgData name="Grace Emperatriz Pacheco Jiron" userId="S::gpacheco2@unl.edu::431eefe3-546d-407d-a4c4-5f4cf0a9436d" providerId="AD" clId="Web-{82483304-C97F-4DE6-FB80-400ED2229F27}"/>
    <pc:docChg chg="delSld">
      <pc:chgData name="Grace Emperatriz Pacheco Jiron" userId="S::gpacheco2@unl.edu::431eefe3-546d-407d-a4c4-5f4cf0a9436d" providerId="AD" clId="Web-{82483304-C97F-4DE6-FB80-400ED2229F27}" dt="2025-01-03T16:28:45.501" v="0"/>
      <pc:docMkLst>
        <pc:docMk/>
      </pc:docMkLst>
      <pc:sldChg chg="del">
        <pc:chgData name="Grace Emperatriz Pacheco Jiron" userId="S::gpacheco2@unl.edu::431eefe3-546d-407d-a4c4-5f4cf0a9436d" providerId="AD" clId="Web-{82483304-C97F-4DE6-FB80-400ED2229F27}" dt="2025-01-03T16:28:45.501" v="0"/>
        <pc:sldMkLst>
          <pc:docMk/>
          <pc:sldMk cId="3437406693" sldId="1111"/>
        </pc:sldMkLst>
      </pc:sldChg>
    </pc:docChg>
  </pc:docChgLst>
  <pc:docChgLst>
    <pc:chgData name="Vesh Thapa" userId="892d2da2-0eb7-4e94-9a9c-472010107e79" providerId="ADAL" clId="{1B796314-3D95-497C-80D4-82DE3A975C61}"/>
    <pc:docChg chg="undo custSel addSld delSld modSld sldOrd">
      <pc:chgData name="Vesh Thapa" userId="892d2da2-0eb7-4e94-9a9c-472010107e79" providerId="ADAL" clId="{1B796314-3D95-497C-80D4-82DE3A975C61}" dt="2024-12-27T00:29:18.600" v="13804" actId="20577"/>
      <pc:docMkLst>
        <pc:docMk/>
      </pc:docMkLst>
      <pc:sldChg chg="addSp delSp modSp mod ord">
        <pc:chgData name="Vesh Thapa" userId="892d2da2-0eb7-4e94-9a9c-472010107e79" providerId="ADAL" clId="{1B796314-3D95-497C-80D4-82DE3A975C61}" dt="2024-12-24T20:45:23.691" v="1860" actId="14100"/>
        <pc:sldMkLst>
          <pc:docMk/>
          <pc:sldMk cId="0" sldId="257"/>
        </pc:sldMkLst>
        <pc:spChg chg="add mod">
          <ac:chgData name="Vesh Thapa" userId="892d2da2-0eb7-4e94-9a9c-472010107e79" providerId="ADAL" clId="{1B796314-3D95-497C-80D4-82DE3A975C61}" dt="2024-12-24T18:15:54.774" v="564" actId="1076"/>
          <ac:spMkLst>
            <pc:docMk/>
            <pc:sldMk cId="0" sldId="257"/>
            <ac:spMk id="9" creationId="{F476AFB6-14A5-3214-0C70-59DF18BDD3DA}"/>
          </ac:spMkLst>
        </pc:spChg>
        <pc:spChg chg="add mod">
          <ac:chgData name="Vesh Thapa" userId="892d2da2-0eb7-4e94-9a9c-472010107e79" providerId="ADAL" clId="{1B796314-3D95-497C-80D4-82DE3A975C61}" dt="2024-12-24T18:15:32.288" v="560" actId="1076"/>
          <ac:spMkLst>
            <pc:docMk/>
            <pc:sldMk cId="0" sldId="257"/>
            <ac:spMk id="10" creationId="{F42E8A5F-ED45-1FC3-C6CD-229941A577E4}"/>
          </ac:spMkLst>
        </pc:spChg>
        <pc:spChg chg="mod">
          <ac:chgData name="Vesh Thapa" userId="892d2da2-0eb7-4e94-9a9c-472010107e79" providerId="ADAL" clId="{1B796314-3D95-497C-80D4-82DE3A975C61}" dt="2024-12-24T18:13:39.172" v="467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3:49.271" v="468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5:21.981" v="558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5:27.908" v="559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20:45:23.691" v="1860" actId="14100"/>
          <ac:spMkLst>
            <pc:docMk/>
            <pc:sldMk cId="0" sldId="257"/>
            <ac:spMk id="21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3:49.271" v="468" actId="1076"/>
          <ac:spMkLst>
            <pc:docMk/>
            <pc:sldMk cId="0" sldId="257"/>
            <ac:spMk id="22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5:47.954" v="562" actId="1076"/>
          <ac:spMkLst>
            <pc:docMk/>
            <pc:sldMk cId="0" sldId="257"/>
            <ac:spMk id="23" creationId="{00000000-0000-0000-0000-000000000000}"/>
          </ac:spMkLst>
        </pc:spChg>
        <pc:spChg chg="mod">
          <ac:chgData name="Vesh Thapa" userId="892d2da2-0eb7-4e94-9a9c-472010107e79" providerId="ADAL" clId="{1B796314-3D95-497C-80D4-82DE3A975C61}" dt="2024-12-24T18:15:12.108" v="557" actId="20577"/>
          <ac:spMkLst>
            <pc:docMk/>
            <pc:sldMk cId="0" sldId="257"/>
            <ac:spMk id="24" creationId="{00000000-0000-0000-0000-000000000000}"/>
          </ac:spMkLst>
        </pc:spChg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2920758400" sldId="258"/>
        </pc:sldMkLst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2523619797" sldId="259"/>
        </pc:sldMkLst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9452052" sldId="260"/>
        </pc:sldMkLst>
      </pc:sldChg>
      <pc:sldChg chg="del">
        <pc:chgData name="Vesh Thapa" userId="892d2da2-0eb7-4e94-9a9c-472010107e79" providerId="ADAL" clId="{1B796314-3D95-497C-80D4-82DE3A975C61}" dt="2024-12-24T18:20:32.465" v="633" actId="2696"/>
        <pc:sldMkLst>
          <pc:docMk/>
          <pc:sldMk cId="0" sldId="268"/>
        </pc:sldMkLst>
      </pc:sldChg>
      <pc:sldChg chg="delSp add del mod">
        <pc:chgData name="Vesh Thapa" userId="892d2da2-0eb7-4e94-9a9c-472010107e79" providerId="ADAL" clId="{1B796314-3D95-497C-80D4-82DE3A975C61}" dt="2024-12-25T00:23:50.901" v="6471" actId="478"/>
        <pc:sldMkLst>
          <pc:docMk/>
          <pc:sldMk cId="1866481034" sldId="275"/>
        </pc:sldMkLst>
      </pc:sldChg>
      <pc:sldChg chg="addSp modSp add mod modNotesTx">
        <pc:chgData name="Vesh Thapa" userId="892d2da2-0eb7-4e94-9a9c-472010107e79" providerId="ADAL" clId="{1B796314-3D95-497C-80D4-82DE3A975C61}" dt="2024-12-27T00:29:18.600" v="13804" actId="20577"/>
        <pc:sldMkLst>
          <pc:docMk/>
          <pc:sldMk cId="868781157" sldId="301"/>
        </pc:sldMkLst>
        <pc:spChg chg="add mod">
          <ac:chgData name="Vesh Thapa" userId="892d2da2-0eb7-4e94-9a9c-472010107e79" providerId="ADAL" clId="{1B796314-3D95-497C-80D4-82DE3A975C61}" dt="2024-12-27T00:27:25.752" v="13798" actId="1076"/>
          <ac:spMkLst>
            <pc:docMk/>
            <pc:sldMk cId="868781157" sldId="301"/>
            <ac:spMk id="3" creationId="{388BE7BF-8DB3-BA07-B086-18CAB5574DD3}"/>
          </ac:spMkLst>
        </pc:spChg>
      </pc:sldChg>
      <pc:sldChg chg="add">
        <pc:chgData name="Vesh Thapa" userId="892d2da2-0eb7-4e94-9a9c-472010107e79" providerId="ADAL" clId="{1B796314-3D95-497C-80D4-82DE3A975C61}" dt="2024-12-26T22:48:21.585" v="12311"/>
        <pc:sldMkLst>
          <pc:docMk/>
          <pc:sldMk cId="2331806746" sldId="302"/>
        </pc:sldMkLst>
      </pc:sldChg>
      <pc:sldChg chg="addSp delSp modSp add del mod delAnim">
        <pc:chgData name="Vesh Thapa" userId="892d2da2-0eb7-4e94-9a9c-472010107e79" providerId="ADAL" clId="{1B796314-3D95-497C-80D4-82DE3A975C61}" dt="2024-12-26T22:39:58.899" v="12217" actId="2696"/>
        <pc:sldMkLst>
          <pc:docMk/>
          <pc:sldMk cId="1236049963" sldId="329"/>
        </pc:sldMkLst>
      </pc:sldChg>
      <pc:sldChg chg="modSp mod">
        <pc:chgData name="Vesh Thapa" userId="892d2da2-0eb7-4e94-9a9c-472010107e79" providerId="ADAL" clId="{1B796314-3D95-497C-80D4-82DE3A975C61}" dt="2024-12-24T18:03:33.393" v="197" actId="20577"/>
        <pc:sldMkLst>
          <pc:docMk/>
          <pc:sldMk cId="153351143" sldId="333"/>
        </pc:sldMkLst>
        <pc:spChg chg="mod">
          <ac:chgData name="Vesh Thapa" userId="892d2da2-0eb7-4e94-9a9c-472010107e79" providerId="ADAL" clId="{1B796314-3D95-497C-80D4-82DE3A975C61}" dt="2024-12-24T18:03:33.393" v="197" actId="20577"/>
          <ac:spMkLst>
            <pc:docMk/>
            <pc:sldMk cId="153351143" sldId="333"/>
            <ac:spMk id="23" creationId="{615EC4E3-6571-C56A-91DE-4FA070545124}"/>
          </ac:spMkLst>
        </pc:spChg>
        <pc:spChg chg="mod">
          <ac:chgData name="Vesh Thapa" userId="892d2da2-0eb7-4e94-9a9c-472010107e79" providerId="ADAL" clId="{1B796314-3D95-497C-80D4-82DE3A975C61}" dt="2024-12-24T17:38:06.187" v="120" actId="20577"/>
          <ac:spMkLst>
            <pc:docMk/>
            <pc:sldMk cId="153351143" sldId="333"/>
            <ac:spMk id="26" creationId="{B7711930-5D29-B801-1D2C-3A98A5C5C553}"/>
          </ac:spMkLst>
        </pc:spChg>
        <pc:spChg chg="mod">
          <ac:chgData name="Vesh Thapa" userId="892d2da2-0eb7-4e94-9a9c-472010107e79" providerId="ADAL" clId="{1B796314-3D95-497C-80D4-82DE3A975C61}" dt="2024-12-24T17:38:00.736" v="118" actId="20577"/>
          <ac:spMkLst>
            <pc:docMk/>
            <pc:sldMk cId="153351143" sldId="333"/>
            <ac:spMk id="29" creationId="{6DEFAF0B-2EFF-562D-3E5A-3AFC2B16A140}"/>
          </ac:spMkLst>
        </pc:spChg>
      </pc:sldChg>
      <pc:sldChg chg="delSp mod">
        <pc:chgData name="Vesh Thapa" userId="892d2da2-0eb7-4e94-9a9c-472010107e79" providerId="ADAL" clId="{1B796314-3D95-497C-80D4-82DE3A975C61}" dt="2024-12-25T00:22:22.310" v="6465" actId="478"/>
        <pc:sldMkLst>
          <pc:docMk/>
          <pc:sldMk cId="2880190317" sldId="335"/>
        </pc:sldMkLst>
      </pc:sldChg>
      <pc:sldChg chg="delSp mod">
        <pc:chgData name="Vesh Thapa" userId="892d2da2-0eb7-4e94-9a9c-472010107e79" providerId="ADAL" clId="{1B796314-3D95-497C-80D4-82DE3A975C61}" dt="2024-12-25T00:22:33.966" v="6467" actId="478"/>
        <pc:sldMkLst>
          <pc:docMk/>
          <pc:sldMk cId="1965833373" sldId="336"/>
        </pc:sldMkLst>
      </pc:sldChg>
      <pc:sldChg chg="del">
        <pc:chgData name="Vesh Thapa" userId="892d2da2-0eb7-4e94-9a9c-472010107e79" providerId="ADAL" clId="{1B796314-3D95-497C-80D4-82DE3A975C61}" dt="2024-12-24T18:16:46.031" v="567" actId="2696"/>
        <pc:sldMkLst>
          <pc:docMk/>
          <pc:sldMk cId="3857649607" sldId="342"/>
        </pc:sldMkLst>
      </pc:sldChg>
      <pc:sldChg chg="modSp add mod">
        <pc:chgData name="Vesh Thapa" userId="892d2da2-0eb7-4e94-9a9c-472010107e79" providerId="ADAL" clId="{1B796314-3D95-497C-80D4-82DE3A975C61}" dt="2024-12-24T23:47:08.693" v="6040" actId="20577"/>
        <pc:sldMkLst>
          <pc:docMk/>
          <pc:sldMk cId="422390416" sldId="1087"/>
        </pc:sldMkLst>
        <pc:spChg chg="mod">
          <ac:chgData name="Vesh Thapa" userId="892d2da2-0eb7-4e94-9a9c-472010107e79" providerId="ADAL" clId="{1B796314-3D95-497C-80D4-82DE3A975C61}" dt="2024-12-24T23:47:08.693" v="6040" actId="20577"/>
          <ac:spMkLst>
            <pc:docMk/>
            <pc:sldMk cId="422390416" sldId="1087"/>
            <ac:spMk id="5" creationId="{4BA06526-13D4-75AF-B04C-EB839170DA70}"/>
          </ac:spMkLst>
        </pc:spChg>
      </pc:sldChg>
      <pc:sldChg chg="modSp add del mod">
        <pc:chgData name="Vesh Thapa" userId="892d2da2-0eb7-4e94-9a9c-472010107e79" providerId="ADAL" clId="{1B796314-3D95-497C-80D4-82DE3A975C61}" dt="2024-12-24T20:46:38.183" v="1915" actId="1076"/>
        <pc:sldMkLst>
          <pc:docMk/>
          <pc:sldMk cId="180844203" sldId="1088"/>
        </pc:sldMkLst>
        <pc:spChg chg="mod">
          <ac:chgData name="Vesh Thapa" userId="892d2da2-0eb7-4e94-9a9c-472010107e79" providerId="ADAL" clId="{1B796314-3D95-497C-80D4-82DE3A975C61}" dt="2024-12-24T20:46:38.183" v="1915" actId="1076"/>
          <ac:spMkLst>
            <pc:docMk/>
            <pc:sldMk cId="180844203" sldId="1088"/>
            <ac:spMk id="5" creationId="{4BA06526-13D4-75AF-B04C-EB839170DA70}"/>
          </ac:spMkLst>
        </pc:spChg>
        <pc:grpChg chg="mod">
          <ac:chgData name="Vesh Thapa" userId="892d2da2-0eb7-4e94-9a9c-472010107e79" providerId="ADAL" clId="{1B796314-3D95-497C-80D4-82DE3A975C61}" dt="2024-12-24T20:46:12.362" v="1888" actId="14100"/>
          <ac:grpSpMkLst>
            <pc:docMk/>
            <pc:sldMk cId="180844203" sldId="1088"/>
            <ac:grpSpMk id="2" creationId="{C83FD05D-3F12-FF77-60B9-AD8CF63113A9}"/>
          </ac:grpSpMkLst>
        </pc:grpChg>
      </pc:sldChg>
      <pc:sldChg chg="add">
        <pc:chgData name="Vesh Thapa" userId="892d2da2-0eb7-4e94-9a9c-472010107e79" providerId="ADAL" clId="{1B796314-3D95-497C-80D4-82DE3A975C61}" dt="2024-12-24T23:49:51.388" v="6093"/>
        <pc:sldMkLst>
          <pc:docMk/>
          <pc:sldMk cId="2668595229" sldId="1090"/>
        </pc:sldMkLst>
      </pc:sldChg>
      <pc:sldChg chg="modSp add mod ord">
        <pc:chgData name="Vesh Thapa" userId="892d2da2-0eb7-4e94-9a9c-472010107e79" providerId="ADAL" clId="{1B796314-3D95-497C-80D4-82DE3A975C61}" dt="2024-12-25T00:03:18.383" v="6294" actId="6549"/>
        <pc:sldMkLst>
          <pc:docMk/>
          <pc:sldMk cId="3277903546" sldId="1091"/>
        </pc:sldMkLst>
        <pc:spChg chg="mod">
          <ac:chgData name="Vesh Thapa" userId="892d2da2-0eb7-4e94-9a9c-472010107e79" providerId="ADAL" clId="{1B796314-3D95-497C-80D4-82DE3A975C61}" dt="2024-12-25T00:03:18.383" v="6294" actId="6549"/>
          <ac:spMkLst>
            <pc:docMk/>
            <pc:sldMk cId="3277903546" sldId="1091"/>
            <ac:spMk id="5" creationId="{4BA06526-13D4-75AF-B04C-EB839170DA70}"/>
          </ac:spMkLst>
        </pc:spChg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707357816" sldId="1092"/>
        </pc:sldMkLst>
      </pc:sldChg>
      <pc:sldChg chg="modSp mod">
        <pc:chgData name="Vesh Thapa" userId="892d2da2-0eb7-4e94-9a9c-472010107e79" providerId="ADAL" clId="{1B796314-3D95-497C-80D4-82DE3A975C61}" dt="2024-12-24T23:41:17.886" v="5972" actId="20577"/>
        <pc:sldMkLst>
          <pc:docMk/>
          <pc:sldMk cId="4060665593" sldId="1094"/>
        </pc:sldMkLst>
        <pc:spChg chg="mod">
          <ac:chgData name="Vesh Thapa" userId="892d2da2-0eb7-4e94-9a9c-472010107e79" providerId="ADAL" clId="{1B796314-3D95-497C-80D4-82DE3A975C61}" dt="2024-12-24T23:41:17.886" v="5972" actId="20577"/>
          <ac:spMkLst>
            <pc:docMk/>
            <pc:sldMk cId="4060665593" sldId="1094"/>
            <ac:spMk id="29" creationId="{6DEFAF0B-2EFF-562D-3E5A-3AFC2B16A140}"/>
          </ac:spMkLst>
        </pc:spChg>
      </pc:sldChg>
      <pc:sldChg chg="del">
        <pc:chgData name="Vesh Thapa" userId="892d2da2-0eb7-4e94-9a9c-472010107e79" providerId="ADAL" clId="{1B796314-3D95-497C-80D4-82DE3A975C61}" dt="2024-12-24T18:20:40.827" v="634" actId="2696"/>
        <pc:sldMkLst>
          <pc:docMk/>
          <pc:sldMk cId="1282171457" sldId="1095"/>
        </pc:sldMkLst>
      </pc:sldChg>
      <pc:sldChg chg="del">
        <pc:chgData name="Vesh Thapa" userId="892d2da2-0eb7-4e94-9a9c-472010107e79" providerId="ADAL" clId="{1B796314-3D95-497C-80D4-82DE3A975C61}" dt="2024-12-24T18:16:55.505" v="568" actId="2696"/>
        <pc:sldMkLst>
          <pc:docMk/>
          <pc:sldMk cId="3989842189" sldId="1099"/>
        </pc:sldMkLst>
      </pc:sldChg>
      <pc:sldChg chg="del">
        <pc:chgData name="Vesh Thapa" userId="892d2da2-0eb7-4e94-9a9c-472010107e79" providerId="ADAL" clId="{1B796314-3D95-497C-80D4-82DE3A975C61}" dt="2024-12-24T18:17:06.281" v="569" actId="2696"/>
        <pc:sldMkLst>
          <pc:docMk/>
          <pc:sldMk cId="3588418851" sldId="1100"/>
        </pc:sldMkLst>
      </pc:sldChg>
      <pc:sldChg chg="del">
        <pc:chgData name="Vesh Thapa" userId="892d2da2-0eb7-4e94-9a9c-472010107e79" providerId="ADAL" clId="{1B796314-3D95-497C-80D4-82DE3A975C61}" dt="2024-12-24T18:17:12.003" v="570" actId="2696"/>
        <pc:sldMkLst>
          <pc:docMk/>
          <pc:sldMk cId="4158100738" sldId="1101"/>
        </pc:sldMkLst>
      </pc:sldChg>
      <pc:sldChg chg="del">
        <pc:chgData name="Vesh Thapa" userId="892d2da2-0eb7-4e94-9a9c-472010107e79" providerId="ADAL" clId="{1B796314-3D95-497C-80D4-82DE3A975C61}" dt="2024-12-24T18:07:23.014" v="276" actId="2696"/>
        <pc:sldMkLst>
          <pc:docMk/>
          <pc:sldMk cId="765158997" sldId="1107"/>
        </pc:sldMkLst>
      </pc:sldChg>
      <pc:sldChg chg="addSp delSp modSp mod modAnim modNotesTx">
        <pc:chgData name="Vesh Thapa" userId="892d2da2-0eb7-4e94-9a9c-472010107e79" providerId="ADAL" clId="{1B796314-3D95-497C-80D4-82DE3A975C61}" dt="2024-12-25T18:15:48.213" v="7984"/>
        <pc:sldMkLst>
          <pc:docMk/>
          <pc:sldMk cId="537927682" sldId="1108"/>
        </pc:sldMkLst>
        <pc:spChg chg="add mod">
          <ac:chgData name="Vesh Thapa" userId="892d2da2-0eb7-4e94-9a9c-472010107e79" providerId="ADAL" clId="{1B796314-3D95-497C-80D4-82DE3A975C61}" dt="2024-12-24T19:12:44.374" v="1615" actId="1076"/>
          <ac:spMkLst>
            <pc:docMk/>
            <pc:sldMk cId="537927682" sldId="1108"/>
            <ac:spMk id="5" creationId="{8FFC79AB-4E94-772D-4277-08BDB77DE730}"/>
          </ac:spMkLst>
        </pc:spChg>
        <pc:spChg chg="mod">
          <ac:chgData name="Vesh Thapa" userId="892d2da2-0eb7-4e94-9a9c-472010107e79" providerId="ADAL" clId="{1B796314-3D95-497C-80D4-82DE3A975C61}" dt="2024-12-24T18:53:11.345" v="1410" actId="20577"/>
          <ac:spMkLst>
            <pc:docMk/>
            <pc:sldMk cId="537927682" sldId="1108"/>
            <ac:spMk id="9" creationId="{0F6D313C-0487-15CE-5CE6-21CF427924DF}"/>
          </ac:spMkLst>
        </pc:spChg>
        <pc:spChg chg="add mod">
          <ac:chgData name="Vesh Thapa" userId="892d2da2-0eb7-4e94-9a9c-472010107e79" providerId="ADAL" clId="{1B796314-3D95-497C-80D4-82DE3A975C61}" dt="2024-12-24T19:13:57.912" v="1648" actId="20577"/>
          <ac:spMkLst>
            <pc:docMk/>
            <pc:sldMk cId="537927682" sldId="1108"/>
            <ac:spMk id="17" creationId="{C97CD3AF-0380-4896-D76E-BC7AD835FF11}"/>
          </ac:spMkLst>
        </pc:spChg>
        <pc:spChg chg="add mod">
          <ac:chgData name="Vesh Thapa" userId="892d2da2-0eb7-4e94-9a9c-472010107e79" providerId="ADAL" clId="{1B796314-3D95-497C-80D4-82DE3A975C61}" dt="2024-12-24T20:35:30.245" v="1740" actId="1076"/>
          <ac:spMkLst>
            <pc:docMk/>
            <pc:sldMk cId="537927682" sldId="1108"/>
            <ac:spMk id="20" creationId="{52B83DFC-5E7F-AD33-D0FF-CD830CEC2D98}"/>
          </ac:spMkLst>
        </pc:spChg>
        <pc:spChg chg="add mod">
          <ac:chgData name="Vesh Thapa" userId="892d2da2-0eb7-4e94-9a9c-472010107e79" providerId="ADAL" clId="{1B796314-3D95-497C-80D4-82DE3A975C61}" dt="2024-12-24T20:40:34.047" v="1782" actId="1076"/>
          <ac:spMkLst>
            <pc:docMk/>
            <pc:sldMk cId="537927682" sldId="1108"/>
            <ac:spMk id="23" creationId="{C26A1131-50E0-41CB-2DC4-A36CDC4CFF57}"/>
          </ac:spMkLst>
        </pc:spChg>
        <pc:picChg chg="add mod">
          <ac:chgData name="Vesh Thapa" userId="892d2da2-0eb7-4e94-9a9c-472010107e79" providerId="ADAL" clId="{1B796314-3D95-497C-80D4-82DE3A975C61}" dt="2024-12-24T19:12:37.828" v="1613" actId="1076"/>
          <ac:picMkLst>
            <pc:docMk/>
            <pc:sldMk cId="537927682" sldId="1108"/>
            <ac:picMk id="3" creationId="{5B531A97-D3CD-5020-F26F-29CDAF78106B}"/>
          </ac:picMkLst>
        </pc:picChg>
        <pc:picChg chg="add mod">
          <ac:chgData name="Vesh Thapa" userId="892d2da2-0eb7-4e94-9a9c-472010107e79" providerId="ADAL" clId="{1B796314-3D95-497C-80D4-82DE3A975C61}" dt="2024-12-24T19:12:58.265" v="1618" actId="14100"/>
          <ac:picMkLst>
            <pc:docMk/>
            <pc:sldMk cId="537927682" sldId="1108"/>
            <ac:picMk id="13" creationId="{EE858BCE-C3DB-B1ED-7DC7-4B59EBB7FFDF}"/>
          </ac:picMkLst>
        </pc:picChg>
        <pc:picChg chg="add mod">
          <ac:chgData name="Vesh Thapa" userId="892d2da2-0eb7-4e94-9a9c-472010107e79" providerId="ADAL" clId="{1B796314-3D95-497C-80D4-82DE3A975C61}" dt="2024-12-24T19:13:13.418" v="1623" actId="1036"/>
          <ac:picMkLst>
            <pc:docMk/>
            <pc:sldMk cId="537927682" sldId="1108"/>
            <ac:picMk id="16" creationId="{65C27C2B-E48E-4E5F-610F-E6DE4EC6D257}"/>
          </ac:picMkLst>
        </pc:picChg>
        <pc:picChg chg="add mod">
          <ac:chgData name="Vesh Thapa" userId="892d2da2-0eb7-4e94-9a9c-472010107e79" providerId="ADAL" clId="{1B796314-3D95-497C-80D4-82DE3A975C61}" dt="2024-12-24T20:35:24.016" v="1739" actId="1076"/>
          <ac:picMkLst>
            <pc:docMk/>
            <pc:sldMk cId="537927682" sldId="1108"/>
            <ac:picMk id="19" creationId="{C35F10A6-0420-38AA-9585-AD93EBF950AF}"/>
          </ac:picMkLst>
        </pc:picChg>
        <pc:picChg chg="add mod">
          <ac:chgData name="Vesh Thapa" userId="892d2da2-0eb7-4e94-9a9c-472010107e79" providerId="ADAL" clId="{1B796314-3D95-497C-80D4-82DE3A975C61}" dt="2024-12-24T20:39:43.420" v="1746" actId="14100"/>
          <ac:picMkLst>
            <pc:docMk/>
            <pc:sldMk cId="537927682" sldId="1108"/>
            <ac:picMk id="22" creationId="{9EF38844-33B1-A335-7FAE-A0F4502371C8}"/>
          </ac:picMkLst>
        </pc:picChg>
      </pc:sldChg>
      <pc:sldChg chg="modSp del mod">
        <pc:chgData name="Vesh Thapa" userId="892d2da2-0eb7-4e94-9a9c-472010107e79" providerId="ADAL" clId="{1B796314-3D95-497C-80D4-82DE3A975C61}" dt="2024-12-24T18:18:13.759" v="629" actId="2696"/>
        <pc:sldMkLst>
          <pc:docMk/>
          <pc:sldMk cId="3419061661" sldId="1109"/>
        </pc:sldMkLst>
      </pc:sldChg>
      <pc:sldChg chg="addSp delSp modSp mod modNotesTx">
        <pc:chgData name="Vesh Thapa" userId="892d2da2-0eb7-4e94-9a9c-472010107e79" providerId="ADAL" clId="{1B796314-3D95-497C-80D4-82DE3A975C61}" dt="2024-12-24T22:07:31.561" v="3332" actId="12"/>
        <pc:sldMkLst>
          <pc:docMk/>
          <pc:sldMk cId="3437406693" sldId="1111"/>
        </pc:sldMkLst>
      </pc:sldChg>
      <pc:sldChg chg="addSp delSp modSp mod setBg modAnim modNotesTx">
        <pc:chgData name="Vesh Thapa" userId="892d2da2-0eb7-4e94-9a9c-472010107e79" providerId="ADAL" clId="{1B796314-3D95-497C-80D4-82DE3A975C61}" dt="2024-12-25T18:17:55.358" v="8001"/>
        <pc:sldMkLst>
          <pc:docMk/>
          <pc:sldMk cId="612572058" sldId="1112"/>
        </pc:sldMkLst>
        <pc:spChg chg="mod">
          <ac:chgData name="Vesh Thapa" userId="892d2da2-0eb7-4e94-9a9c-472010107e79" providerId="ADAL" clId="{1B796314-3D95-497C-80D4-82DE3A975C61}" dt="2024-12-24T23:48:08.775" v="6092" actId="20577"/>
          <ac:spMkLst>
            <pc:docMk/>
            <pc:sldMk cId="612572058" sldId="1112"/>
            <ac:spMk id="9" creationId="{020E0DB0-CE50-A382-4C8D-D9171AB39393}"/>
          </ac:spMkLst>
        </pc:spChg>
        <pc:spChg chg="add mod">
          <ac:chgData name="Vesh Thapa" userId="892d2da2-0eb7-4e94-9a9c-472010107e79" providerId="ADAL" clId="{1B796314-3D95-497C-80D4-82DE3A975C61}" dt="2024-12-25T16:56:30.454" v="6536" actId="404"/>
          <ac:spMkLst>
            <pc:docMk/>
            <pc:sldMk cId="612572058" sldId="1112"/>
            <ac:spMk id="13" creationId="{7DE8D50D-5D2F-EF6C-BE13-D68D96F176E6}"/>
          </ac:spMkLst>
        </pc:spChg>
        <pc:grpChg chg="add mod ord">
          <ac:chgData name="Vesh Thapa" userId="892d2da2-0eb7-4e94-9a9c-472010107e79" providerId="ADAL" clId="{1B796314-3D95-497C-80D4-82DE3A975C61}" dt="2024-12-24T23:47:54.479" v="6041" actId="1076"/>
          <ac:grpSpMkLst>
            <pc:docMk/>
            <pc:sldMk cId="612572058" sldId="1112"/>
            <ac:grpSpMk id="4" creationId="{A8570A18-F4E4-63E1-B85C-32E6B1FF2D04}"/>
          </ac:grpSpMkLst>
        </pc:grpChg>
        <pc:picChg chg="add mod">
          <ac:chgData name="Vesh Thapa" userId="892d2da2-0eb7-4e94-9a9c-472010107e79" providerId="ADAL" clId="{1B796314-3D95-497C-80D4-82DE3A975C61}" dt="2024-12-24T21:17:44.708" v="2038" actId="1037"/>
          <ac:picMkLst>
            <pc:docMk/>
            <pc:sldMk cId="612572058" sldId="1112"/>
            <ac:picMk id="10" creationId="{781FDA73-FFCF-E70C-273E-2B7B3D1667E7}"/>
          </ac:picMkLst>
        </pc:picChg>
      </pc:sldChg>
      <pc:sldChg chg="addSp delSp modSp mod addAnim delAnim modAnim modNotesTx">
        <pc:chgData name="Vesh Thapa" userId="892d2da2-0eb7-4e94-9a9c-472010107e79" providerId="ADAL" clId="{1B796314-3D95-497C-80D4-82DE3A975C61}" dt="2024-12-25T18:17:15.685" v="7997"/>
        <pc:sldMkLst>
          <pc:docMk/>
          <pc:sldMk cId="538016772" sldId="1113"/>
        </pc:sldMkLst>
        <pc:spChg chg="add mod">
          <ac:chgData name="Vesh Thapa" userId="892d2da2-0eb7-4e94-9a9c-472010107e79" providerId="ADAL" clId="{1B796314-3D95-497C-80D4-82DE3A975C61}" dt="2024-12-24T22:14:15.909" v="3539" actId="20577"/>
          <ac:spMkLst>
            <pc:docMk/>
            <pc:sldMk cId="538016772" sldId="1113"/>
            <ac:spMk id="3" creationId="{6FFDC618-932D-B087-398E-1FC30042BE42}"/>
          </ac:spMkLst>
        </pc:spChg>
        <pc:spChg chg="mod">
          <ac:chgData name="Vesh Thapa" userId="892d2da2-0eb7-4e94-9a9c-472010107e79" providerId="ADAL" clId="{1B796314-3D95-497C-80D4-82DE3A975C61}" dt="2024-12-24T21:25:13.360" v="2343" actId="20577"/>
          <ac:spMkLst>
            <pc:docMk/>
            <pc:sldMk cId="538016772" sldId="1113"/>
            <ac:spMk id="9" creationId="{A904B995-9BAD-269F-696E-7F68CD214E39}"/>
          </ac:spMkLst>
        </pc:spChg>
        <pc:picChg chg="add del mod modCrop">
          <ac:chgData name="Vesh Thapa" userId="892d2da2-0eb7-4e94-9a9c-472010107e79" providerId="ADAL" clId="{1B796314-3D95-497C-80D4-82DE3A975C61}" dt="2024-12-24T22:06:47.763" v="3330" actId="1076"/>
          <ac:picMkLst>
            <pc:docMk/>
            <pc:sldMk cId="538016772" sldId="1113"/>
            <ac:picMk id="2" creationId="{8C93640C-ABF0-6958-8451-2AF43CA653D2}"/>
          </ac:picMkLst>
        </pc:picChg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380364367" sldId="1115"/>
        </pc:sldMkLst>
      </pc:sldChg>
      <pc:sldChg chg="del">
        <pc:chgData name="Vesh Thapa" userId="892d2da2-0eb7-4e94-9a9c-472010107e79" providerId="ADAL" clId="{1B796314-3D95-497C-80D4-82DE3A975C61}" dt="2024-12-25T00:21:20.735" v="6457" actId="2696"/>
        <pc:sldMkLst>
          <pc:docMk/>
          <pc:sldMk cId="3467387862" sldId="1117"/>
        </pc:sldMkLst>
      </pc:sldChg>
      <pc:sldChg chg="del">
        <pc:chgData name="Vesh Thapa" userId="892d2da2-0eb7-4e94-9a9c-472010107e79" providerId="ADAL" clId="{1B796314-3D95-497C-80D4-82DE3A975C61}" dt="2024-12-25T00:21:46.075" v="6461" actId="2696"/>
        <pc:sldMkLst>
          <pc:docMk/>
          <pc:sldMk cId="3103565710" sldId="1118"/>
        </pc:sldMkLst>
      </pc:sldChg>
      <pc:sldChg chg="del">
        <pc:chgData name="Vesh Thapa" userId="892d2da2-0eb7-4e94-9a9c-472010107e79" providerId="ADAL" clId="{1B796314-3D95-497C-80D4-82DE3A975C61}" dt="2024-12-25T00:21:30.148" v="6458" actId="2696"/>
        <pc:sldMkLst>
          <pc:docMk/>
          <pc:sldMk cId="948516350" sldId="1119"/>
        </pc:sldMkLst>
      </pc:sldChg>
      <pc:sldChg chg="del">
        <pc:chgData name="Vesh Thapa" userId="892d2da2-0eb7-4e94-9a9c-472010107e79" providerId="ADAL" clId="{1B796314-3D95-497C-80D4-82DE3A975C61}" dt="2024-12-25T00:21:30.148" v="6458" actId="2696"/>
        <pc:sldMkLst>
          <pc:docMk/>
          <pc:sldMk cId="2315050875" sldId="1120"/>
        </pc:sldMkLst>
      </pc:sldChg>
      <pc:sldChg chg="del">
        <pc:chgData name="Vesh Thapa" userId="892d2da2-0eb7-4e94-9a9c-472010107e79" providerId="ADAL" clId="{1B796314-3D95-497C-80D4-82DE3A975C61}" dt="2024-12-25T00:21:33.823" v="6459" actId="2696"/>
        <pc:sldMkLst>
          <pc:docMk/>
          <pc:sldMk cId="1520026103" sldId="1121"/>
        </pc:sldMkLst>
      </pc:sldChg>
      <pc:sldChg chg="del">
        <pc:chgData name="Vesh Thapa" userId="892d2da2-0eb7-4e94-9a9c-472010107e79" providerId="ADAL" clId="{1B796314-3D95-497C-80D4-82DE3A975C61}" dt="2024-12-25T00:21:39.779" v="6460" actId="2696"/>
        <pc:sldMkLst>
          <pc:docMk/>
          <pc:sldMk cId="4236729088" sldId="1122"/>
        </pc:sldMkLst>
      </pc:sldChg>
      <pc:sldChg chg="del">
        <pc:chgData name="Vesh Thapa" userId="892d2da2-0eb7-4e94-9a9c-472010107e79" providerId="ADAL" clId="{1B796314-3D95-497C-80D4-82DE3A975C61}" dt="2024-12-25T00:21:30.148" v="6458" actId="2696"/>
        <pc:sldMkLst>
          <pc:docMk/>
          <pc:sldMk cId="3711735540" sldId="1123"/>
        </pc:sldMkLst>
      </pc:sldChg>
      <pc:sldChg chg="del">
        <pc:chgData name="Vesh Thapa" userId="892d2da2-0eb7-4e94-9a9c-472010107e79" providerId="ADAL" clId="{1B796314-3D95-497C-80D4-82DE3A975C61}" dt="2024-12-25T00:21:30.148" v="6458" actId="2696"/>
        <pc:sldMkLst>
          <pc:docMk/>
          <pc:sldMk cId="3899258968" sldId="1124"/>
        </pc:sldMkLst>
      </pc:sldChg>
      <pc:sldChg chg="delSp mod">
        <pc:chgData name="Vesh Thapa" userId="892d2da2-0eb7-4e94-9a9c-472010107e79" providerId="ADAL" clId="{1B796314-3D95-497C-80D4-82DE3A975C61}" dt="2024-12-25T00:22:14.176" v="6463" actId="478"/>
        <pc:sldMkLst>
          <pc:docMk/>
          <pc:sldMk cId="2233951400" sldId="1125"/>
        </pc:sldMkLst>
      </pc:sldChg>
      <pc:sldChg chg="addSp delSp modSp mod modNotesTx">
        <pc:chgData name="Vesh Thapa" userId="892d2da2-0eb7-4e94-9a9c-472010107e79" providerId="ADAL" clId="{1B796314-3D95-497C-80D4-82DE3A975C61}" dt="2024-12-26T19:51:06.877" v="10887" actId="21"/>
        <pc:sldMkLst>
          <pc:docMk/>
          <pc:sldMk cId="277650644" sldId="1126"/>
        </pc:sldMkLst>
      </pc:sldChg>
      <pc:sldChg chg="add">
        <pc:chgData name="Vesh Thapa" userId="892d2da2-0eb7-4e94-9a9c-472010107e79" providerId="ADAL" clId="{1B796314-3D95-497C-80D4-82DE3A975C61}" dt="2024-12-24T18:07:31.823" v="277"/>
        <pc:sldMkLst>
          <pc:docMk/>
          <pc:sldMk cId="1467546974" sldId="1128"/>
        </pc:sldMkLst>
      </pc:sldChg>
      <pc:sldChg chg="add del ord">
        <pc:chgData name="Vesh Thapa" userId="892d2da2-0eb7-4e94-9a9c-472010107e79" providerId="ADAL" clId="{1B796314-3D95-497C-80D4-82DE3A975C61}" dt="2024-12-24T18:20:29.802" v="632"/>
        <pc:sldMkLst>
          <pc:docMk/>
          <pc:sldMk cId="0" sldId="1129"/>
        </pc:sldMkLst>
      </pc:sldChg>
      <pc:sldChg chg="add del">
        <pc:chgData name="Vesh Thapa" userId="892d2da2-0eb7-4e94-9a9c-472010107e79" providerId="ADAL" clId="{1B796314-3D95-497C-80D4-82DE3A975C61}" dt="2024-12-24T22:08:41.958" v="3339"/>
        <pc:sldMkLst>
          <pc:docMk/>
          <pc:sldMk cId="1413879195" sldId="1130"/>
        </pc:sldMkLst>
      </pc:sldChg>
      <pc:sldChg chg="new del">
        <pc:chgData name="Vesh Thapa" userId="892d2da2-0eb7-4e94-9a9c-472010107e79" providerId="ADAL" clId="{1B796314-3D95-497C-80D4-82DE3A975C61}" dt="2024-12-24T18:26:27.508" v="636" actId="680"/>
        <pc:sldMkLst>
          <pc:docMk/>
          <pc:sldMk cId="2257086762" sldId="1130"/>
        </pc:sldMkLst>
      </pc:sldChg>
      <pc:sldChg chg="addSp delSp modSp add mod ord delAnim modAnim modNotesTx">
        <pc:chgData name="Vesh Thapa" userId="892d2da2-0eb7-4e94-9a9c-472010107e79" providerId="ADAL" clId="{1B796314-3D95-497C-80D4-82DE3A975C61}" dt="2024-12-25T23:59:56.950" v="10572" actId="255"/>
        <pc:sldMkLst>
          <pc:docMk/>
          <pc:sldMk cId="3682334996" sldId="1130"/>
        </pc:sldMkLst>
        <pc:spChg chg="mod">
          <ac:chgData name="Vesh Thapa" userId="892d2da2-0eb7-4e94-9a9c-472010107e79" providerId="ADAL" clId="{1B796314-3D95-497C-80D4-82DE3A975C61}" dt="2024-12-24T22:09:32.356" v="3415" actId="20577"/>
          <ac:spMkLst>
            <pc:docMk/>
            <pc:sldMk cId="3682334996" sldId="1130"/>
            <ac:spMk id="9" creationId="{EBFA7D73-9BBE-864D-EE9D-69B27D06C8BB}"/>
          </ac:spMkLst>
        </pc:spChg>
        <pc:spChg chg="add mod">
          <ac:chgData name="Vesh Thapa" userId="892d2da2-0eb7-4e94-9a9c-472010107e79" providerId="ADAL" clId="{1B796314-3D95-497C-80D4-82DE3A975C61}" dt="2024-12-24T23:04:15.271" v="5147" actId="1076"/>
          <ac:spMkLst>
            <pc:docMk/>
            <pc:sldMk cId="3682334996" sldId="1130"/>
            <ac:spMk id="36" creationId="{25EA4D5A-6857-3457-5BC9-D95BF0810AE0}"/>
          </ac:spMkLst>
        </pc:spChg>
        <pc:spChg chg="add mod">
          <ac:chgData name="Vesh Thapa" userId="892d2da2-0eb7-4e94-9a9c-472010107e79" providerId="ADAL" clId="{1B796314-3D95-497C-80D4-82DE3A975C61}" dt="2024-12-24T23:05:43.797" v="5206" actId="114"/>
          <ac:spMkLst>
            <pc:docMk/>
            <pc:sldMk cId="3682334996" sldId="1130"/>
            <ac:spMk id="37" creationId="{170A7F5F-1F31-1998-BCA3-F9E3B57D2781}"/>
          </ac:spMkLst>
        </pc:spChg>
        <pc:spChg chg="add mod">
          <ac:chgData name="Vesh Thapa" userId="892d2da2-0eb7-4e94-9a9c-472010107e79" providerId="ADAL" clId="{1B796314-3D95-497C-80D4-82DE3A975C61}" dt="2024-12-24T23:05:34.215" v="5205" actId="114"/>
          <ac:spMkLst>
            <pc:docMk/>
            <pc:sldMk cId="3682334996" sldId="1130"/>
            <ac:spMk id="38" creationId="{46E2E95B-82D7-B6E8-6716-6530A05E7EC0}"/>
          </ac:spMkLst>
        </pc:spChg>
        <pc:graphicFrameChg chg="add mod modGraphic">
          <ac:chgData name="Vesh Thapa" userId="892d2da2-0eb7-4e94-9a9c-472010107e79" providerId="ADAL" clId="{1B796314-3D95-497C-80D4-82DE3A975C61}" dt="2024-12-25T23:59:56.950" v="10572" actId="255"/>
          <ac:graphicFrameMkLst>
            <pc:docMk/>
            <pc:sldMk cId="3682334996" sldId="1130"/>
            <ac:graphicFrameMk id="22" creationId="{9795C7EB-1D09-52A7-D80B-E67145EAB449}"/>
          </ac:graphicFrameMkLst>
        </pc:graphicFrameChg>
        <pc:picChg chg="add mod modCrop">
          <ac:chgData name="Vesh Thapa" userId="892d2da2-0eb7-4e94-9a9c-472010107e79" providerId="ADAL" clId="{1B796314-3D95-497C-80D4-82DE3A975C61}" dt="2024-12-24T23:03:37.332" v="5141" actId="1035"/>
          <ac:picMkLst>
            <pc:docMk/>
            <pc:sldMk cId="3682334996" sldId="1130"/>
            <ac:picMk id="19" creationId="{E8AA79B2-D90C-D6B9-B0FC-66EBBD092BF5}"/>
          </ac:picMkLst>
        </pc:picChg>
        <pc:picChg chg="add mod modCrop">
          <ac:chgData name="Vesh Thapa" userId="892d2da2-0eb7-4e94-9a9c-472010107e79" providerId="ADAL" clId="{1B796314-3D95-497C-80D4-82DE3A975C61}" dt="2024-12-24T23:03:37.332" v="5141" actId="1035"/>
          <ac:picMkLst>
            <pc:docMk/>
            <pc:sldMk cId="3682334996" sldId="1130"/>
            <ac:picMk id="26" creationId="{FF6C1EC0-6762-4E6D-AC4F-312E52F86D30}"/>
          </ac:picMkLst>
        </pc:picChg>
        <pc:picChg chg="add mod">
          <ac:chgData name="Vesh Thapa" userId="892d2da2-0eb7-4e94-9a9c-472010107e79" providerId="ADAL" clId="{1B796314-3D95-497C-80D4-82DE3A975C61}" dt="2024-12-24T23:03:37.332" v="5141" actId="1035"/>
          <ac:picMkLst>
            <pc:docMk/>
            <pc:sldMk cId="3682334996" sldId="1130"/>
            <ac:picMk id="29" creationId="{DA47530A-00B4-6FCF-50F8-CFDC65A6D78D}"/>
          </ac:picMkLst>
        </pc:picChg>
        <pc:picChg chg="add mod">
          <ac:chgData name="Vesh Thapa" userId="892d2da2-0eb7-4e94-9a9c-472010107e79" providerId="ADAL" clId="{1B796314-3D95-497C-80D4-82DE3A975C61}" dt="2024-12-24T23:03:37.332" v="5141" actId="1035"/>
          <ac:picMkLst>
            <pc:docMk/>
            <pc:sldMk cId="3682334996" sldId="1130"/>
            <ac:picMk id="30" creationId="{C6275324-98D9-0D6D-BC08-9F1DA1C9DA43}"/>
          </ac:picMkLst>
        </pc:picChg>
        <pc:picChg chg="add mod">
          <ac:chgData name="Vesh Thapa" userId="892d2da2-0eb7-4e94-9a9c-472010107e79" providerId="ADAL" clId="{1B796314-3D95-497C-80D4-82DE3A975C61}" dt="2024-12-24T23:03:37.332" v="5141" actId="1035"/>
          <ac:picMkLst>
            <pc:docMk/>
            <pc:sldMk cId="3682334996" sldId="1130"/>
            <ac:picMk id="31" creationId="{4F5FE2BE-DD5D-DBDB-A2AE-36DCF974D8D8}"/>
          </ac:picMkLst>
        </pc:picChg>
      </pc:sldChg>
      <pc:sldChg chg="addSp delSp modSp add mod ord delAnim modAnim modNotesTx">
        <pc:chgData name="Vesh Thapa" userId="892d2da2-0eb7-4e94-9a9c-472010107e79" providerId="ADAL" clId="{1B796314-3D95-497C-80D4-82DE3A975C61}" dt="2024-12-25T23:51:25.234" v="10489" actId="20577"/>
        <pc:sldMkLst>
          <pc:docMk/>
          <pc:sldMk cId="1185219356" sldId="1131"/>
        </pc:sldMkLst>
        <pc:spChg chg="add mod">
          <ac:chgData name="Vesh Thapa" userId="892d2da2-0eb7-4e94-9a9c-472010107e79" providerId="ADAL" clId="{1B796314-3D95-497C-80D4-82DE3A975C61}" dt="2024-12-24T23:38:55.809" v="5970" actId="1076"/>
          <ac:spMkLst>
            <pc:docMk/>
            <pc:sldMk cId="1185219356" sldId="1131"/>
            <ac:spMk id="2" creationId="{2534C0E6-5CFE-9C6A-AF95-6C9578A093D6}"/>
          </ac:spMkLst>
        </pc:spChg>
        <pc:spChg chg="add mod">
          <ac:chgData name="Vesh Thapa" userId="892d2da2-0eb7-4e94-9a9c-472010107e79" providerId="ADAL" clId="{1B796314-3D95-497C-80D4-82DE3A975C61}" dt="2024-12-25T23:51:25.234" v="10489" actId="20577"/>
          <ac:spMkLst>
            <pc:docMk/>
            <pc:sldMk cId="1185219356" sldId="1131"/>
            <ac:spMk id="3" creationId="{55AA1AF2-D852-3FAF-6C94-4412C76D4914}"/>
          </ac:spMkLst>
        </pc:spChg>
        <pc:spChg chg="mod">
          <ac:chgData name="Vesh Thapa" userId="892d2da2-0eb7-4e94-9a9c-472010107e79" providerId="ADAL" clId="{1B796314-3D95-497C-80D4-82DE3A975C61}" dt="2024-12-24T22:18:31.208" v="3621" actId="20577"/>
          <ac:spMkLst>
            <pc:docMk/>
            <pc:sldMk cId="1185219356" sldId="1131"/>
            <ac:spMk id="9" creationId="{3404F5EC-DBBD-9D00-2B61-9E4877EE94B9}"/>
          </ac:spMkLst>
        </pc:spChg>
        <pc:spChg chg="add mod">
          <ac:chgData name="Vesh Thapa" userId="892d2da2-0eb7-4e94-9a9c-472010107e79" providerId="ADAL" clId="{1B796314-3D95-497C-80D4-82DE3A975C61}" dt="2024-12-24T23:37:33.483" v="5948" actId="1076"/>
          <ac:spMkLst>
            <pc:docMk/>
            <pc:sldMk cId="1185219356" sldId="1131"/>
            <ac:spMk id="10" creationId="{7B233145-D983-0038-8A46-475590D318F6}"/>
          </ac:spMkLst>
        </pc:spChg>
        <pc:spChg chg="add mod">
          <ac:chgData name="Vesh Thapa" userId="892d2da2-0eb7-4e94-9a9c-472010107e79" providerId="ADAL" clId="{1B796314-3D95-497C-80D4-82DE3A975C61}" dt="2024-12-24T23:39:02.911" v="5971" actId="1076"/>
          <ac:spMkLst>
            <pc:docMk/>
            <pc:sldMk cId="1185219356" sldId="1131"/>
            <ac:spMk id="11" creationId="{BAFC78A2-1FA3-4FE9-9D12-78282772F1F3}"/>
          </ac:spMkLst>
        </pc:spChg>
        <pc:spChg chg="add mod">
          <ac:chgData name="Vesh Thapa" userId="892d2da2-0eb7-4e94-9a9c-472010107e79" providerId="ADAL" clId="{1B796314-3D95-497C-80D4-82DE3A975C61}" dt="2024-12-24T23:38:05.398" v="5952" actId="14100"/>
          <ac:spMkLst>
            <pc:docMk/>
            <pc:sldMk cId="1185219356" sldId="1131"/>
            <ac:spMk id="13" creationId="{7A75B63E-97E9-E531-B3D7-9106E560DE06}"/>
          </ac:spMkLst>
        </pc:spChg>
        <pc:spChg chg="add mod">
          <ac:chgData name="Vesh Thapa" userId="892d2da2-0eb7-4e94-9a9c-472010107e79" providerId="ADAL" clId="{1B796314-3D95-497C-80D4-82DE3A975C61}" dt="2024-12-25T23:35:26.380" v="10340" actId="14100"/>
          <ac:spMkLst>
            <pc:docMk/>
            <pc:sldMk cId="1185219356" sldId="1131"/>
            <ac:spMk id="14" creationId="{856FE8E3-FFC9-631C-F242-3C48A878DB36}"/>
          </ac:spMkLst>
        </pc:spChg>
        <pc:spChg chg="add mod">
          <ac:chgData name="Vesh Thapa" userId="892d2da2-0eb7-4e94-9a9c-472010107e79" providerId="ADAL" clId="{1B796314-3D95-497C-80D4-82DE3A975C61}" dt="2024-12-25T23:48:53.213" v="10485" actId="1076"/>
          <ac:spMkLst>
            <pc:docMk/>
            <pc:sldMk cId="1185219356" sldId="1131"/>
            <ac:spMk id="15" creationId="{3D9C0940-53A0-9B4A-0390-C0A3F484CE7F}"/>
          </ac:spMkLst>
        </pc:spChg>
        <pc:spChg chg="add mod">
          <ac:chgData name="Vesh Thapa" userId="892d2da2-0eb7-4e94-9a9c-472010107e79" providerId="ADAL" clId="{1B796314-3D95-497C-80D4-82DE3A975C61}" dt="2024-12-25T23:49:08.115" v="10487" actId="1076"/>
          <ac:spMkLst>
            <pc:docMk/>
            <pc:sldMk cId="1185219356" sldId="1131"/>
            <ac:spMk id="16" creationId="{0384DBD3-A3AC-EB26-105A-27CCA6DB4B94}"/>
          </ac:spMkLst>
        </pc:spChg>
        <pc:picChg chg="add mod modCrop">
          <ac:chgData name="Vesh Thapa" userId="892d2da2-0eb7-4e94-9a9c-472010107e79" providerId="ADAL" clId="{1B796314-3D95-497C-80D4-82DE3A975C61}" dt="2024-12-25T23:41:18.921" v="10429" actId="1076"/>
          <ac:picMkLst>
            <pc:docMk/>
            <pc:sldMk cId="1185219356" sldId="1131"/>
            <ac:picMk id="6" creationId="{693E879D-EC7F-0A97-D1F3-76DEAA096225}"/>
          </ac:picMkLst>
        </pc:picChg>
        <pc:picChg chg="add mod">
          <ac:chgData name="Vesh Thapa" userId="892d2da2-0eb7-4e94-9a9c-472010107e79" providerId="ADAL" clId="{1B796314-3D95-497C-80D4-82DE3A975C61}" dt="2024-12-25T23:48:44.043" v="10484" actId="1076"/>
          <ac:picMkLst>
            <pc:docMk/>
            <pc:sldMk cId="1185219356" sldId="1131"/>
            <ac:picMk id="12" creationId="{D5BB230F-0D0B-6385-F445-EFE202080523}"/>
          </ac:picMkLst>
        </pc:picChg>
      </pc:sldChg>
      <pc:sldChg chg="addSp delSp modSp add mod delAnim modAnim modNotesTx">
        <pc:chgData name="Vesh Thapa" userId="892d2da2-0eb7-4e94-9a9c-472010107e79" providerId="ADAL" clId="{1B796314-3D95-497C-80D4-82DE3A975C61}" dt="2024-12-25T23:53:35.586" v="10491" actId="20577"/>
        <pc:sldMkLst>
          <pc:docMk/>
          <pc:sldMk cId="1378448866" sldId="1132"/>
        </pc:sldMkLst>
        <pc:spChg chg="add mod">
          <ac:chgData name="Vesh Thapa" userId="892d2da2-0eb7-4e94-9a9c-472010107e79" providerId="ADAL" clId="{1B796314-3D95-497C-80D4-82DE3A975C61}" dt="2024-12-25T17:39:24.507" v="7413" actId="20577"/>
          <ac:spMkLst>
            <pc:docMk/>
            <pc:sldMk cId="1378448866" sldId="1132"/>
            <ac:spMk id="3" creationId="{7CEE2177-2CF9-32A9-C3EB-080F88730560}"/>
          </ac:spMkLst>
        </pc:spChg>
        <pc:spChg chg="mod">
          <ac:chgData name="Vesh Thapa" userId="892d2da2-0eb7-4e94-9a9c-472010107e79" providerId="ADAL" clId="{1B796314-3D95-497C-80D4-82DE3A975C61}" dt="2024-12-25T00:18:47.392" v="6429" actId="20577"/>
          <ac:spMkLst>
            <pc:docMk/>
            <pc:sldMk cId="1378448866" sldId="1132"/>
            <ac:spMk id="9" creationId="{6DA33EE0-6B19-CBB1-2A75-6A8281B391FC}"/>
          </ac:spMkLst>
        </pc:spChg>
        <pc:spChg chg="add mod">
          <ac:chgData name="Vesh Thapa" userId="892d2da2-0eb7-4e94-9a9c-472010107e79" providerId="ADAL" clId="{1B796314-3D95-497C-80D4-82DE3A975C61}" dt="2024-12-25T18:04:27.870" v="7747" actId="14100"/>
          <ac:spMkLst>
            <pc:docMk/>
            <pc:sldMk cId="1378448866" sldId="1132"/>
            <ac:spMk id="10" creationId="{BC8CD77E-11AE-C4A5-319F-3B94BBAE0E1D}"/>
          </ac:spMkLst>
        </pc:spChg>
        <pc:spChg chg="add mod">
          <ac:chgData name="Vesh Thapa" userId="892d2da2-0eb7-4e94-9a9c-472010107e79" providerId="ADAL" clId="{1B796314-3D95-497C-80D4-82DE3A975C61}" dt="2024-12-25T18:03:47.732" v="7737" actId="14100"/>
          <ac:spMkLst>
            <pc:docMk/>
            <pc:sldMk cId="1378448866" sldId="1132"/>
            <ac:spMk id="11" creationId="{561C6EF1-873A-AC58-CDAA-12871B6D1A60}"/>
          </ac:spMkLst>
        </pc:spChg>
        <pc:spChg chg="add mod">
          <ac:chgData name="Vesh Thapa" userId="892d2da2-0eb7-4e94-9a9c-472010107e79" providerId="ADAL" clId="{1B796314-3D95-497C-80D4-82DE3A975C61}" dt="2024-12-25T18:04:24.712" v="7746" actId="14100"/>
          <ac:spMkLst>
            <pc:docMk/>
            <pc:sldMk cId="1378448866" sldId="1132"/>
            <ac:spMk id="12" creationId="{4A454960-3DE6-A3C6-7EF4-534CFB505EDB}"/>
          </ac:spMkLst>
        </pc:spChg>
        <pc:spChg chg="add mod">
          <ac:chgData name="Vesh Thapa" userId="892d2da2-0eb7-4e94-9a9c-472010107e79" providerId="ADAL" clId="{1B796314-3D95-497C-80D4-82DE3A975C61}" dt="2024-12-25T18:04:21.614" v="7745" actId="14100"/>
          <ac:spMkLst>
            <pc:docMk/>
            <pc:sldMk cId="1378448866" sldId="1132"/>
            <ac:spMk id="15" creationId="{BD49DBD6-28E5-97C7-5C04-387959A8E68E}"/>
          </ac:spMkLst>
        </pc:spChg>
        <pc:spChg chg="add mod">
          <ac:chgData name="Vesh Thapa" userId="892d2da2-0eb7-4e94-9a9c-472010107e79" providerId="ADAL" clId="{1B796314-3D95-497C-80D4-82DE3A975C61}" dt="2024-12-25T18:03:37.229" v="7735" actId="14100"/>
          <ac:spMkLst>
            <pc:docMk/>
            <pc:sldMk cId="1378448866" sldId="1132"/>
            <ac:spMk id="16" creationId="{3788A289-B143-436C-F00F-A9B9ACA01728}"/>
          </ac:spMkLst>
        </pc:spChg>
        <pc:spChg chg="add mod">
          <ac:chgData name="Vesh Thapa" userId="892d2da2-0eb7-4e94-9a9c-472010107e79" providerId="ADAL" clId="{1B796314-3D95-497C-80D4-82DE3A975C61}" dt="2024-12-25T18:03:41.500" v="7736" actId="14100"/>
          <ac:spMkLst>
            <pc:docMk/>
            <pc:sldMk cId="1378448866" sldId="1132"/>
            <ac:spMk id="17" creationId="{30C65313-21B8-ABC5-93A6-275B65027295}"/>
          </ac:spMkLst>
        </pc:spChg>
        <pc:spChg chg="add mod">
          <ac:chgData name="Vesh Thapa" userId="892d2da2-0eb7-4e94-9a9c-472010107e79" providerId="ADAL" clId="{1B796314-3D95-497C-80D4-82DE3A975C61}" dt="2024-12-25T18:03:51.466" v="7738" actId="14100"/>
          <ac:spMkLst>
            <pc:docMk/>
            <pc:sldMk cId="1378448866" sldId="1132"/>
            <ac:spMk id="18" creationId="{1104596B-7107-4F4A-DC0A-7DC2BCFFE112}"/>
          </ac:spMkLst>
        </pc:spChg>
        <pc:spChg chg="add mod">
          <ac:chgData name="Vesh Thapa" userId="892d2da2-0eb7-4e94-9a9c-472010107e79" providerId="ADAL" clId="{1B796314-3D95-497C-80D4-82DE3A975C61}" dt="2024-12-25T18:04:39.507" v="7749" actId="14100"/>
          <ac:spMkLst>
            <pc:docMk/>
            <pc:sldMk cId="1378448866" sldId="1132"/>
            <ac:spMk id="19" creationId="{014B631C-5A30-520C-8BCA-43319B325BF4}"/>
          </ac:spMkLst>
        </pc:spChg>
        <pc:spChg chg="add mod">
          <ac:chgData name="Vesh Thapa" userId="892d2da2-0eb7-4e94-9a9c-472010107e79" providerId="ADAL" clId="{1B796314-3D95-497C-80D4-82DE3A975C61}" dt="2024-12-25T17:58:26.548" v="7633" actId="14100"/>
          <ac:spMkLst>
            <pc:docMk/>
            <pc:sldMk cId="1378448866" sldId="1132"/>
            <ac:spMk id="21" creationId="{A82301FD-8006-F86A-CD3F-355DAF3A6906}"/>
          </ac:spMkLst>
        </pc:spChg>
        <pc:spChg chg="add mod">
          <ac:chgData name="Vesh Thapa" userId="892d2da2-0eb7-4e94-9a9c-472010107e79" providerId="ADAL" clId="{1B796314-3D95-497C-80D4-82DE3A975C61}" dt="2024-12-25T18:02:38.943" v="7728" actId="1037"/>
          <ac:spMkLst>
            <pc:docMk/>
            <pc:sldMk cId="1378448866" sldId="1132"/>
            <ac:spMk id="22" creationId="{10A87123-A78E-FE78-DD78-B66898A13981}"/>
          </ac:spMkLst>
        </pc:spChg>
        <pc:spChg chg="add mod">
          <ac:chgData name="Vesh Thapa" userId="892d2da2-0eb7-4e94-9a9c-472010107e79" providerId="ADAL" clId="{1B796314-3D95-497C-80D4-82DE3A975C61}" dt="2024-12-25T18:03:56.030" v="7739" actId="14100"/>
          <ac:spMkLst>
            <pc:docMk/>
            <pc:sldMk cId="1378448866" sldId="1132"/>
            <ac:spMk id="23" creationId="{4574F43B-6F99-80EB-8228-6F9D5706F58E}"/>
          </ac:spMkLst>
        </pc:spChg>
        <pc:spChg chg="add mod">
          <ac:chgData name="Vesh Thapa" userId="892d2da2-0eb7-4e94-9a9c-472010107e79" providerId="ADAL" clId="{1B796314-3D95-497C-80D4-82DE3A975C61}" dt="2024-12-25T18:03:59.780" v="7740" actId="14100"/>
          <ac:spMkLst>
            <pc:docMk/>
            <pc:sldMk cId="1378448866" sldId="1132"/>
            <ac:spMk id="24" creationId="{50F9CC23-FD2A-E02B-2BA8-16F8AE807BC6}"/>
          </ac:spMkLst>
        </pc:spChg>
        <pc:picChg chg="add mod">
          <ac:chgData name="Vesh Thapa" userId="892d2da2-0eb7-4e94-9a9c-472010107e79" providerId="ADAL" clId="{1B796314-3D95-497C-80D4-82DE3A975C61}" dt="2024-12-25T18:09:14.870" v="7976" actId="1036"/>
          <ac:picMkLst>
            <pc:docMk/>
            <pc:sldMk cId="1378448866" sldId="1132"/>
            <ac:picMk id="5" creationId="{9F6ACEEA-A867-F455-D6DE-13B4A435266B}"/>
          </ac:picMkLst>
        </pc:picChg>
        <pc:picChg chg="add mod">
          <ac:chgData name="Vesh Thapa" userId="892d2da2-0eb7-4e94-9a9c-472010107e79" providerId="ADAL" clId="{1B796314-3D95-497C-80D4-82DE3A975C61}" dt="2024-12-25T17:38:00.190" v="7401" actId="14100"/>
          <ac:picMkLst>
            <pc:docMk/>
            <pc:sldMk cId="1378448866" sldId="1132"/>
            <ac:picMk id="13" creationId="{2CB1ADF1-AB02-D733-B151-DB6E2FDEC953}"/>
          </ac:picMkLst>
        </pc:picChg>
      </pc:sldChg>
      <pc:sldChg chg="addSp delSp modSp add mod modNotesTx">
        <pc:chgData name="Vesh Thapa" userId="892d2da2-0eb7-4e94-9a9c-472010107e79" providerId="ADAL" clId="{1B796314-3D95-497C-80D4-82DE3A975C61}" dt="2024-12-25T23:55:44.376" v="10501" actId="14100"/>
        <pc:sldMkLst>
          <pc:docMk/>
          <pc:sldMk cId="1072620306" sldId="1133"/>
        </pc:sldMkLst>
        <pc:spChg chg="mod">
          <ac:chgData name="Vesh Thapa" userId="892d2da2-0eb7-4e94-9a9c-472010107e79" providerId="ADAL" clId="{1B796314-3D95-497C-80D4-82DE3A975C61}" dt="2024-12-25T18:23:02.462" v="8138" actId="20577"/>
          <ac:spMkLst>
            <pc:docMk/>
            <pc:sldMk cId="1072620306" sldId="1133"/>
            <ac:spMk id="5" creationId="{DB2D2378-1EAC-4D39-1C94-7C82F491240F}"/>
          </ac:spMkLst>
        </pc:spChg>
        <pc:spChg chg="add mod">
          <ac:chgData name="Vesh Thapa" userId="892d2da2-0eb7-4e94-9a9c-472010107e79" providerId="ADAL" clId="{1B796314-3D95-497C-80D4-82DE3A975C61}" dt="2024-12-25T23:55:44.376" v="10501" actId="14100"/>
          <ac:spMkLst>
            <pc:docMk/>
            <pc:sldMk cId="1072620306" sldId="1133"/>
            <ac:spMk id="13" creationId="{8D0CE0C1-FE62-11CA-BAD6-DB0B2A532299}"/>
          </ac:spMkLst>
        </pc:spChg>
        <pc:graphicFrameChg chg="add mod modGraphic">
          <ac:chgData name="Vesh Thapa" userId="892d2da2-0eb7-4e94-9a9c-472010107e79" providerId="ADAL" clId="{1B796314-3D95-497C-80D4-82DE3A975C61}" dt="2024-12-25T23:55:18.619" v="10498" actId="1076"/>
          <ac:graphicFrameMkLst>
            <pc:docMk/>
            <pc:sldMk cId="1072620306" sldId="1133"/>
            <ac:graphicFrameMk id="8" creationId="{1CB02840-EA5C-F3C6-714C-F97E3D274BA9}"/>
          </ac:graphicFrameMkLst>
        </pc:graphicFrameChg>
        <pc:picChg chg="add mod">
          <ac:chgData name="Vesh Thapa" userId="892d2da2-0eb7-4e94-9a9c-472010107e79" providerId="ADAL" clId="{1B796314-3D95-497C-80D4-82DE3A975C61}" dt="2024-12-25T18:35:37.094" v="8618" actId="14100"/>
          <ac:picMkLst>
            <pc:docMk/>
            <pc:sldMk cId="1072620306" sldId="1133"/>
            <ac:picMk id="12" creationId="{5D2E27C7-AF4E-EC29-1985-3DAB43B19FAC}"/>
          </ac:picMkLst>
        </pc:picChg>
        <pc:picChg chg="add mod">
          <ac:chgData name="Vesh Thapa" userId="892d2da2-0eb7-4e94-9a9c-472010107e79" providerId="ADAL" clId="{1B796314-3D95-497C-80D4-82DE3A975C61}" dt="2024-12-25T23:55:24.221" v="10499" actId="14100"/>
          <ac:picMkLst>
            <pc:docMk/>
            <pc:sldMk cId="1072620306" sldId="1133"/>
            <ac:picMk id="14" creationId="{EE8B157B-4B50-F3AE-1DCA-DC1D54D4FDB2}"/>
          </ac:picMkLst>
        </pc:picChg>
      </pc:sldChg>
      <pc:sldChg chg="addSp delSp modSp add del mod">
        <pc:chgData name="Vesh Thapa" userId="892d2da2-0eb7-4e94-9a9c-472010107e79" providerId="ADAL" clId="{1B796314-3D95-497C-80D4-82DE3A975C61}" dt="2024-12-25T00:19:45.155" v="6446" actId="2696"/>
        <pc:sldMkLst>
          <pc:docMk/>
          <pc:sldMk cId="1319823369" sldId="1133"/>
        </pc:sldMkLst>
      </pc:sldChg>
      <pc:sldChg chg="addSp delSp modSp add mod ord modNotesTx">
        <pc:chgData name="Vesh Thapa" userId="892d2da2-0eb7-4e94-9a9c-472010107e79" providerId="ADAL" clId="{1B796314-3D95-497C-80D4-82DE3A975C61}" dt="2024-12-26T22:47:29.694" v="12310" actId="255"/>
        <pc:sldMkLst>
          <pc:docMk/>
          <pc:sldMk cId="439401936" sldId="1134"/>
        </pc:sldMkLst>
        <pc:spChg chg="mod">
          <ac:chgData name="Vesh Thapa" userId="892d2da2-0eb7-4e94-9a9c-472010107e79" providerId="ADAL" clId="{1B796314-3D95-497C-80D4-82DE3A975C61}" dt="2024-12-26T22:44:02.782" v="12267" actId="947"/>
          <ac:spMkLst>
            <pc:docMk/>
            <pc:sldMk cId="439401936" sldId="1134"/>
            <ac:spMk id="5" creationId="{D17DAF6B-D031-2B77-5704-020CEB6E4F26}"/>
          </ac:spMkLst>
        </pc:spChg>
        <pc:spChg chg="add mod">
          <ac:chgData name="Vesh Thapa" userId="892d2da2-0eb7-4e94-9a9c-472010107e79" providerId="ADAL" clId="{1B796314-3D95-497C-80D4-82DE3A975C61}" dt="2024-12-25T22:43:20.529" v="9957" actId="1076"/>
          <ac:spMkLst>
            <pc:docMk/>
            <pc:sldMk cId="439401936" sldId="1134"/>
            <ac:spMk id="7" creationId="{8ABF40FD-F32A-4748-7D2A-2D7750204AA4}"/>
          </ac:spMkLst>
        </pc:spChg>
        <pc:spChg chg="add mod">
          <ac:chgData name="Vesh Thapa" userId="892d2da2-0eb7-4e94-9a9c-472010107e79" providerId="ADAL" clId="{1B796314-3D95-497C-80D4-82DE3A975C61}" dt="2024-12-26T22:47:29.694" v="12310" actId="255"/>
          <ac:spMkLst>
            <pc:docMk/>
            <pc:sldMk cId="439401936" sldId="1134"/>
            <ac:spMk id="11" creationId="{6A7AF1E7-3C2B-9BFF-9E42-DC2B5D3CB348}"/>
          </ac:spMkLst>
        </pc:spChg>
        <pc:spChg chg="add mod">
          <ac:chgData name="Vesh Thapa" userId="892d2da2-0eb7-4e94-9a9c-472010107e79" providerId="ADAL" clId="{1B796314-3D95-497C-80D4-82DE3A975C61}" dt="2024-12-26T22:47:10.236" v="12302" actId="1076"/>
          <ac:spMkLst>
            <pc:docMk/>
            <pc:sldMk cId="439401936" sldId="1134"/>
            <ac:spMk id="19" creationId="{5A742467-97E2-D240-DAA6-810D6FEA0C82}"/>
          </ac:spMkLst>
        </pc:spChg>
        <pc:graphicFrameChg chg="add mod modGraphic">
          <ac:chgData name="Vesh Thapa" userId="892d2da2-0eb7-4e94-9a9c-472010107e79" providerId="ADAL" clId="{1B796314-3D95-497C-80D4-82DE3A975C61}" dt="2024-12-26T22:47:10.236" v="12302" actId="1076"/>
          <ac:graphicFrameMkLst>
            <pc:docMk/>
            <pc:sldMk cId="439401936" sldId="1134"/>
            <ac:graphicFrameMk id="17" creationId="{6E6847CC-299D-9C89-3FC8-D6B39ADCD59E}"/>
          </ac:graphicFrameMkLst>
        </pc:graphicFrameChg>
        <pc:picChg chg="add mod">
          <ac:chgData name="Vesh Thapa" userId="892d2da2-0eb7-4e94-9a9c-472010107e79" providerId="ADAL" clId="{1B796314-3D95-497C-80D4-82DE3A975C61}" dt="2024-12-25T21:46:46.286" v="9296" actId="1076"/>
          <ac:picMkLst>
            <pc:docMk/>
            <pc:sldMk cId="439401936" sldId="1134"/>
            <ac:picMk id="6" creationId="{157C61CF-ECF6-CFDD-BD18-AEC010125CD0}"/>
          </ac:picMkLst>
        </pc:picChg>
      </pc:sldChg>
      <pc:sldChg chg="addSp delSp modSp add mod ord modNotesTx">
        <pc:chgData name="Vesh Thapa" userId="892d2da2-0eb7-4e94-9a9c-472010107e79" providerId="ADAL" clId="{1B796314-3D95-497C-80D4-82DE3A975C61}" dt="2024-12-26T22:45:27.400" v="12301" actId="947"/>
        <pc:sldMkLst>
          <pc:docMk/>
          <pc:sldMk cId="336026431" sldId="1135"/>
        </pc:sldMkLst>
        <pc:spChg chg="mod">
          <ac:chgData name="Vesh Thapa" userId="892d2da2-0eb7-4e94-9a9c-472010107e79" providerId="ADAL" clId="{1B796314-3D95-497C-80D4-82DE3A975C61}" dt="2024-12-26T22:45:27.400" v="12301" actId="947"/>
          <ac:spMkLst>
            <pc:docMk/>
            <pc:sldMk cId="336026431" sldId="1135"/>
            <ac:spMk id="5" creationId="{3D1C65C8-45FE-5A2C-F380-BE0585B56F28}"/>
          </ac:spMkLst>
        </pc:spChg>
        <pc:spChg chg="add mod">
          <ac:chgData name="Vesh Thapa" userId="892d2da2-0eb7-4e94-9a9c-472010107e79" providerId="ADAL" clId="{1B796314-3D95-497C-80D4-82DE3A975C61}" dt="2024-12-25T23:03:53.724" v="10169" actId="1076"/>
          <ac:spMkLst>
            <pc:docMk/>
            <pc:sldMk cId="336026431" sldId="1135"/>
            <ac:spMk id="19" creationId="{B98BBED9-54B9-B3AD-7DE2-8AECCE75AF13}"/>
          </ac:spMkLst>
        </pc:spChg>
        <pc:graphicFrameChg chg="add mod modGraphic">
          <ac:chgData name="Vesh Thapa" userId="892d2da2-0eb7-4e94-9a9c-472010107e79" providerId="ADAL" clId="{1B796314-3D95-497C-80D4-82DE3A975C61}" dt="2024-12-25T23:03:59.578" v="10170" actId="1076"/>
          <ac:graphicFrameMkLst>
            <pc:docMk/>
            <pc:sldMk cId="336026431" sldId="1135"/>
            <ac:graphicFrameMk id="17" creationId="{C3822CDF-7BD5-921E-3128-76028657AE70}"/>
          </ac:graphicFrameMkLst>
        </pc:graphicFrameChg>
        <pc:picChg chg="add mod">
          <ac:chgData name="Vesh Thapa" userId="892d2da2-0eb7-4e94-9a9c-472010107e79" providerId="ADAL" clId="{1B796314-3D95-497C-80D4-82DE3A975C61}" dt="2024-12-25T23:03:43.072" v="10168" actId="1076"/>
          <ac:picMkLst>
            <pc:docMk/>
            <pc:sldMk cId="336026431" sldId="1135"/>
            <ac:picMk id="8" creationId="{C8BDA2AF-D545-0D36-61C5-EFCDE6C70B2A}"/>
          </ac:picMkLst>
        </pc:picChg>
      </pc:sldChg>
      <pc:sldChg chg="addSp delSp modSp add mod modNotesTx">
        <pc:chgData name="Vesh Thapa" userId="892d2da2-0eb7-4e94-9a9c-472010107e79" providerId="ADAL" clId="{1B796314-3D95-497C-80D4-82DE3A975C61}" dt="2024-12-26T21:03:07.020" v="12011" actId="20577"/>
        <pc:sldMkLst>
          <pc:docMk/>
          <pc:sldMk cId="826806350" sldId="1136"/>
        </pc:sldMkLst>
        <pc:spChg chg="mod">
          <ac:chgData name="Vesh Thapa" userId="892d2da2-0eb7-4e94-9a9c-472010107e79" providerId="ADAL" clId="{1B796314-3D95-497C-80D4-82DE3A975C61}" dt="2024-12-26T21:02:28.923" v="11995" actId="20577"/>
          <ac:spMkLst>
            <pc:docMk/>
            <pc:sldMk cId="826806350" sldId="1136"/>
            <ac:spMk id="5" creationId="{BECFEE95-D69D-B8E4-20A1-D1F35B4F83EE}"/>
          </ac:spMkLst>
        </pc:spChg>
        <pc:spChg chg="add mod">
          <ac:chgData name="Vesh Thapa" userId="892d2da2-0eb7-4e94-9a9c-472010107e79" providerId="ADAL" clId="{1B796314-3D95-497C-80D4-82DE3A975C61}" dt="2024-12-26T20:55:45.668" v="11803" actId="207"/>
          <ac:spMkLst>
            <pc:docMk/>
            <pc:sldMk cId="826806350" sldId="1136"/>
            <ac:spMk id="6" creationId="{8D3297ED-62EA-D903-156B-D66E48766853}"/>
          </ac:spMkLst>
        </pc:spChg>
        <pc:spChg chg="add mod">
          <ac:chgData name="Vesh Thapa" userId="892d2da2-0eb7-4e94-9a9c-472010107e79" providerId="ADAL" clId="{1B796314-3D95-497C-80D4-82DE3A975C61}" dt="2024-12-26T21:03:07.020" v="12011" actId="20577"/>
          <ac:spMkLst>
            <pc:docMk/>
            <pc:sldMk cId="826806350" sldId="1136"/>
            <ac:spMk id="15" creationId="{9D13D59A-7007-EA79-267D-77B12060B0ED}"/>
          </ac:spMkLst>
        </pc:spChg>
        <pc:graphicFrameChg chg="add mod modGraphic">
          <ac:chgData name="Vesh Thapa" userId="892d2da2-0eb7-4e94-9a9c-472010107e79" providerId="ADAL" clId="{1B796314-3D95-497C-80D4-82DE3A975C61}" dt="2024-12-26T20:54:00.207" v="11788" actId="115"/>
          <ac:graphicFrameMkLst>
            <pc:docMk/>
            <pc:sldMk cId="826806350" sldId="1136"/>
            <ac:graphicFrameMk id="14" creationId="{A5B05591-9E1D-5003-44A9-F5BB90AA755B}"/>
          </ac:graphicFrameMkLst>
        </pc:graphicFrameChg>
      </pc:sldChg>
      <pc:sldChg chg="addSp delSp modSp add mod ord modAnim modNotesTx">
        <pc:chgData name="Vesh Thapa" userId="892d2da2-0eb7-4e94-9a9c-472010107e79" providerId="ADAL" clId="{1B796314-3D95-497C-80D4-82DE3A975C61}" dt="2024-12-26T23:59:12.129" v="13769" actId="20577"/>
        <pc:sldMkLst>
          <pc:docMk/>
          <pc:sldMk cId="633452366" sldId="1137"/>
        </pc:sldMkLst>
        <pc:spChg chg="mod">
          <ac:chgData name="Vesh Thapa" userId="892d2da2-0eb7-4e94-9a9c-472010107e79" providerId="ADAL" clId="{1B796314-3D95-497C-80D4-82DE3A975C61}" dt="2024-12-26T23:59:12.129" v="13769" actId="20577"/>
          <ac:spMkLst>
            <pc:docMk/>
            <pc:sldMk cId="633452366" sldId="1137"/>
            <ac:spMk id="5" creationId="{7A320098-860E-9F30-7C28-FA64186A2AF4}"/>
          </ac:spMkLst>
        </pc:spChg>
        <pc:spChg chg="add mod">
          <ac:chgData name="Vesh Thapa" userId="892d2da2-0eb7-4e94-9a9c-472010107e79" providerId="ADAL" clId="{1B796314-3D95-497C-80D4-82DE3A975C61}" dt="2024-12-26T23:49:44.423" v="13483" actId="1038"/>
          <ac:spMkLst>
            <pc:docMk/>
            <pc:sldMk cId="633452366" sldId="1137"/>
            <ac:spMk id="9" creationId="{C52FCBBB-54DC-C0AC-468F-EDAEE2B8BBC8}"/>
          </ac:spMkLst>
        </pc:spChg>
        <pc:spChg chg="add mod">
          <ac:chgData name="Vesh Thapa" userId="892d2da2-0eb7-4e94-9a9c-472010107e79" providerId="ADAL" clId="{1B796314-3D95-497C-80D4-82DE3A975C61}" dt="2024-12-26T23:50:33.767" v="13513" actId="1076"/>
          <ac:spMkLst>
            <pc:docMk/>
            <pc:sldMk cId="633452366" sldId="1137"/>
            <ac:spMk id="10" creationId="{E22BF704-6EF1-3E66-DD31-A7742539C6B9}"/>
          </ac:spMkLst>
        </pc:spChg>
        <pc:spChg chg="add mod">
          <ac:chgData name="Vesh Thapa" userId="892d2da2-0eb7-4e94-9a9c-472010107e79" providerId="ADAL" clId="{1B796314-3D95-497C-80D4-82DE3A975C61}" dt="2024-12-26T23:50:37.833" v="13514" actId="1076"/>
          <ac:spMkLst>
            <pc:docMk/>
            <pc:sldMk cId="633452366" sldId="1137"/>
            <ac:spMk id="11" creationId="{63DEF291-2A7B-876B-2A78-3EAD84D586A7}"/>
          </ac:spMkLst>
        </pc:spChg>
        <pc:spChg chg="add mod">
          <ac:chgData name="Vesh Thapa" userId="892d2da2-0eb7-4e94-9a9c-472010107e79" providerId="ADAL" clId="{1B796314-3D95-497C-80D4-82DE3A975C61}" dt="2024-12-26T23:50:21.286" v="13512" actId="14100"/>
          <ac:spMkLst>
            <pc:docMk/>
            <pc:sldMk cId="633452366" sldId="1137"/>
            <ac:spMk id="18" creationId="{32F6D938-B010-D96B-6116-8832E2C4B0D0}"/>
          </ac:spMkLst>
        </pc:spChg>
        <pc:picChg chg="add mod modCrop">
          <ac:chgData name="Vesh Thapa" userId="892d2da2-0eb7-4e94-9a9c-472010107e79" providerId="ADAL" clId="{1B796314-3D95-497C-80D4-82DE3A975C61}" dt="2024-12-26T23:49:38.157" v="13477" actId="1076"/>
          <ac:picMkLst>
            <pc:docMk/>
            <pc:sldMk cId="633452366" sldId="1137"/>
            <ac:picMk id="8" creationId="{142B6060-8544-75F2-A9A5-C0183183A2CD}"/>
          </ac:picMkLst>
        </pc:picChg>
      </pc:sldChg>
      <pc:sldChg chg="delSp modSp add del mod delAnim">
        <pc:chgData name="Vesh Thapa" userId="892d2da2-0eb7-4e94-9a9c-472010107e79" providerId="ADAL" clId="{1B796314-3D95-497C-80D4-82DE3A975C61}" dt="2024-12-26T22:48:30.794" v="12312" actId="2696"/>
        <pc:sldMkLst>
          <pc:docMk/>
          <pc:sldMk cId="886714192" sldId="1137"/>
        </pc:sldMkLst>
      </pc:sldChg>
      <pc:sldChg chg="add del">
        <pc:chgData name="Vesh Thapa" userId="892d2da2-0eb7-4e94-9a9c-472010107e79" providerId="ADAL" clId="{1B796314-3D95-497C-80D4-82DE3A975C61}" dt="2024-12-26T22:50:04.713" v="12314"/>
        <pc:sldMkLst>
          <pc:docMk/>
          <pc:sldMk cId="1070457506" sldId="1137"/>
        </pc:sldMkLst>
      </pc:sldChg>
      <pc:sldChg chg="addSp delSp modSp add mod delAnim modNotesTx">
        <pc:chgData name="Vesh Thapa" userId="892d2da2-0eb7-4e94-9a9c-472010107e79" providerId="ADAL" clId="{1B796314-3D95-497C-80D4-82DE3A975C61}" dt="2024-12-27T00:04:11.349" v="13792" actId="1076"/>
        <pc:sldMkLst>
          <pc:docMk/>
          <pc:sldMk cId="2286392354" sldId="1138"/>
        </pc:sldMkLst>
        <pc:spChg chg="mod">
          <ac:chgData name="Vesh Thapa" userId="892d2da2-0eb7-4e94-9a9c-472010107e79" providerId="ADAL" clId="{1B796314-3D95-497C-80D4-82DE3A975C61}" dt="2024-12-26T23:58:36.587" v="13746" actId="20577"/>
          <ac:spMkLst>
            <pc:docMk/>
            <pc:sldMk cId="2286392354" sldId="1138"/>
            <ac:spMk id="5" creationId="{D9A6F978-1CFF-6A67-BA3B-6E4E818E5DAA}"/>
          </ac:spMkLst>
        </pc:spChg>
        <pc:spChg chg="add mod">
          <ac:chgData name="Vesh Thapa" userId="892d2da2-0eb7-4e94-9a9c-472010107e79" providerId="ADAL" clId="{1B796314-3D95-497C-80D4-82DE3A975C61}" dt="2024-12-27T00:04:11.349" v="13792" actId="1076"/>
          <ac:spMkLst>
            <pc:docMk/>
            <pc:sldMk cId="2286392354" sldId="1138"/>
            <ac:spMk id="12" creationId="{C492E12C-6FBC-0967-7770-7A07A5AD60F7}"/>
          </ac:spMkLst>
        </pc:spChg>
        <pc:picChg chg="add mod">
          <ac:chgData name="Vesh Thapa" userId="892d2da2-0eb7-4e94-9a9c-472010107e79" providerId="ADAL" clId="{1B796314-3D95-497C-80D4-82DE3A975C61}" dt="2024-12-27T00:01:34.453" v="13785" actId="1076"/>
          <ac:picMkLst>
            <pc:docMk/>
            <pc:sldMk cId="2286392354" sldId="1138"/>
            <ac:picMk id="7" creationId="{4B4BDCE7-561D-DC58-FB67-58AE2C98FA7F}"/>
          </ac:picMkLst>
        </pc:picChg>
      </pc:sldChg>
    </pc:docChg>
  </pc:docChgLst>
  <pc:docChgLst>
    <pc:chgData name="Guest User" userId="S::urn:spo:anon#3bff37e9206633dcb17050694523dc7f8df6fb1a3f1c6db1a98eb09c0027f4cb::" providerId="AD" clId="Web-{AAC74A29-1D4B-4E33-C0E1-1E084A4D8E31}"/>
    <pc:docChg chg="delSld">
      <pc:chgData name="Guest User" userId="S::urn:spo:anon#3bff37e9206633dcb17050694523dc7f8df6fb1a3f1c6db1a98eb09c0027f4cb::" providerId="AD" clId="Web-{AAC74A29-1D4B-4E33-C0E1-1E084A4D8E31}" dt="2025-05-01T14:58:32.385" v="11"/>
      <pc:docMkLst>
        <pc:docMk/>
      </pc:docMkLst>
      <pc:sldChg chg="del">
        <pc:chgData name="Guest User" userId="S::urn:spo:anon#3bff37e9206633dcb17050694523dc7f8df6fb1a3f1c6db1a98eb09c0027f4cb::" providerId="AD" clId="Web-{AAC74A29-1D4B-4E33-C0E1-1E084A4D8E31}" dt="2025-05-01T14:58:28.448" v="10"/>
        <pc:sldMkLst>
          <pc:docMk/>
          <pc:sldMk cId="1866481034" sldId="275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8:32.385" v="11"/>
        <pc:sldMkLst>
          <pc:docMk/>
          <pc:sldMk cId="2880190317" sldId="335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27.980" v="1"/>
        <pc:sldMkLst>
          <pc:docMk/>
          <pc:sldMk cId="1965833373" sldId="336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25.902" v="0"/>
        <pc:sldMkLst>
          <pc:docMk/>
          <pc:sldMk cId="4060665593" sldId="1094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30.636" v="2"/>
        <pc:sldMkLst>
          <pc:docMk/>
          <pc:sldMk cId="2215704800" sldId="1096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33.308" v="3"/>
        <pc:sldMkLst>
          <pc:docMk/>
          <pc:sldMk cId="1226813299" sldId="1097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0.995" v="7"/>
        <pc:sldMkLst>
          <pc:docMk/>
          <pc:sldMk cId="3989842189" sldId="1099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0.980" v="5"/>
        <pc:sldMkLst>
          <pc:docMk/>
          <pc:sldMk cId="4158100738" sldId="1101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6.245" v="9"/>
        <pc:sldMkLst>
          <pc:docMk/>
          <pc:sldMk cId="1467546974" sldId="1128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0.995" v="8"/>
        <pc:sldMkLst>
          <pc:docMk/>
          <pc:sldMk cId="265754671" sldId="1139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0.980" v="6"/>
        <pc:sldMkLst>
          <pc:docMk/>
          <pc:sldMk cId="3548928586" sldId="1140"/>
        </pc:sldMkLst>
      </pc:sldChg>
      <pc:sldChg chg="del">
        <pc:chgData name="Guest User" userId="S::urn:spo:anon#3bff37e9206633dcb17050694523dc7f8df6fb1a3f1c6db1a98eb09c0027f4cb::" providerId="AD" clId="Web-{AAC74A29-1D4B-4E33-C0E1-1E084A4D8E31}" dt="2025-05-01T14:57:40.980" v="4"/>
        <pc:sldMkLst>
          <pc:docMk/>
          <pc:sldMk cId="4041327912" sldId="1141"/>
        </pc:sldMkLst>
      </pc:sldChg>
    </pc:docChg>
  </pc:docChgLst>
  <pc:docChgLst>
    <pc:chgData name="Bridget McKinley" userId="S::bmckinley2@unl.edu::33122e25-70fb-43d4-92bd-4746f0ea155f" providerId="AD" clId="Web-{9E398297-144E-9A16-0D60-2BAAA8AE4E2F}"/>
    <pc:docChg chg="addSld delSld modSld">
      <pc:chgData name="Bridget McKinley" userId="S::bmckinley2@unl.edu::33122e25-70fb-43d4-92bd-4746f0ea155f" providerId="AD" clId="Web-{9E398297-144E-9A16-0D60-2BAAA8AE4E2F}" dt="2025-01-07T20:43:48.004" v="429" actId="1076"/>
      <pc:docMkLst>
        <pc:docMk/>
      </pc:docMkLst>
      <pc:sldChg chg="addSp modSp">
        <pc:chgData name="Bridget McKinley" userId="S::bmckinley2@unl.edu::33122e25-70fb-43d4-92bd-4746f0ea155f" providerId="AD" clId="Web-{9E398297-144E-9A16-0D60-2BAAA8AE4E2F}" dt="2025-01-07T20:43:48.004" v="429" actId="1076"/>
        <pc:sldMkLst>
          <pc:docMk/>
          <pc:sldMk cId="3937829463" sldId="1127"/>
        </pc:sldMkLst>
      </pc:sldChg>
      <pc:sldChg chg="add del">
        <pc:chgData name="Bridget McKinley" userId="S::bmckinley2@unl.edu::33122e25-70fb-43d4-92bd-4746f0ea155f" providerId="AD" clId="Web-{9E398297-144E-9A16-0D60-2BAAA8AE4E2F}" dt="2025-01-07T20:27:05.190" v="9"/>
        <pc:sldMkLst>
          <pc:docMk/>
          <pc:sldMk cId="790102920" sldId="1139"/>
        </pc:sldMkLst>
      </pc:sldChg>
    </pc:docChg>
  </pc:docChgLst>
  <pc:docChgLst>
    <pc:chgData name="Grace Emperatriz Pacheco Jiron" userId="S::gpacheco2@unl.edu::431eefe3-546d-407d-a4c4-5f4cf0a9436d" providerId="AD" clId="Web-{DA1D5E16-2C2F-5618-D194-1C18370357FD}"/>
    <pc:docChg chg="modSld">
      <pc:chgData name="Grace Emperatriz Pacheco Jiron" userId="S::gpacheco2@unl.edu::431eefe3-546d-407d-a4c4-5f4cf0a9436d" providerId="AD" clId="Web-{DA1D5E16-2C2F-5618-D194-1C18370357FD}" dt="2025-01-24T21:57:56.816" v="1"/>
      <pc:docMkLst>
        <pc:docMk/>
      </pc:docMkLst>
      <pc:sldChg chg="delSp modSp delAnim">
        <pc:chgData name="Grace Emperatriz Pacheco Jiron" userId="S::gpacheco2@unl.edu::431eefe3-546d-407d-a4c4-5f4cf0a9436d" providerId="AD" clId="Web-{DA1D5E16-2C2F-5618-D194-1C18370357FD}" dt="2025-01-24T21:57:56.816" v="1"/>
        <pc:sldMkLst>
          <pc:docMk/>
          <pc:sldMk cId="1185219356" sldId="1131"/>
        </pc:sldMkLst>
        <pc:spChg chg="del mod">
          <ac:chgData name="Grace Emperatriz Pacheco Jiron" userId="S::gpacheco2@unl.edu::431eefe3-546d-407d-a4c4-5f4cf0a9436d" providerId="AD" clId="Web-{DA1D5E16-2C2F-5618-D194-1C18370357FD}" dt="2025-01-24T21:57:56.816" v="1"/>
          <ac:spMkLst>
            <pc:docMk/>
            <pc:sldMk cId="1185219356" sldId="1131"/>
            <ac:spMk id="3" creationId="{55AA1AF2-D852-3FAF-6C94-4412C76D49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EA4A4-6FE8-4479-8266-8E1FBA6A61E5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E6FF2-F330-4C62-9F56-DAED443FE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4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0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28C19-AE9B-97E7-2FED-069304844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7D048-3AAE-03BA-4479-C82DF3574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FF1DF-303B-D658-F996-2288986FA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31798-5651-C7AF-5499-152502647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53BC3-3B2D-AD2F-6AEB-62162CE4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A3525-F102-B378-ED01-9DF81693D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46145-72A6-9301-B2EB-D6FDF113B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29B67-621F-0001-F49D-73C673CC2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62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765BC-9279-484A-05DF-CE0F0013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E8859-DC1D-C817-B036-C768EA879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8F710-1D3D-A73D-C333-99B9A951C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D9FFC-496B-3A67-35E1-765FED00D6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0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6152F-DA8A-9B32-B74D-5561B9456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25E5A5-685D-D863-5061-F2D7F0728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B75EC-68A0-E218-9472-0C49F9433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83EE-0F0B-9612-67BF-F196C3816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88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56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AE3A6-DC36-BA52-F7D5-9D606C0E2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5AA93-8BEE-50F8-D7FA-269AE813F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CAFAB-783C-8D8F-87CF-25EA3A970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E72F3-891C-41A3-3684-A99FD5CE5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3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0FF58-6565-C153-412B-9DA2598A9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EB411-641B-9016-15EE-6C7209A33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336B5-E211-E574-3FE4-F52C8BB51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CA379-985F-7429-DD0C-E89046694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0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C2701-1730-D6D0-3FBB-03EEED01D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AC5B3-B121-E9B5-0244-BFABC7E45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757D8-91B6-A9CA-6068-16DA6AA48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631C0-9CF1-D0BA-FA09-F0C21068B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9ED54-C947-4ECF-825E-DF2ACB0E73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10AA-2366-5939-BA93-EF423486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DA849-878A-353F-C309-939A9EA02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1A8D0-6E18-BAFD-7CEA-167C9E8BB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1347A-CE7B-885D-3555-FC8A7FDA7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9ED54-C947-4ECF-825E-DF2ACB0E73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6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F6292-F787-42A0-BDFC-5738EBE0AA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58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E050A-3E4B-D7A0-9849-E7E13149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9E6A9-ACDD-460E-315B-ACBEBE124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C92FC-6ADE-3667-1CFE-530D68362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F36A-1E4D-2C35-F9C5-ADC08A9E3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9ED54-C947-4ECF-825E-DF2ACB0E73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1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FB9F-86E6-4218-630B-E143A4B6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F811A-D11E-4787-DF0E-EF449227D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8E296-9371-04AA-F6A8-62F50DA36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F3889-4055-FD64-564D-295481F1A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3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ABF6-8649-C24B-5146-35C5DB56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0C9D3-148F-54A2-4654-ECB8F9D92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45E6C-D90E-3C09-14D9-379A51669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C8D28-63A0-21C4-5134-8F38CFDDB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5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A6B7-FD61-9696-8209-FB96AFEB1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5F820-8D0B-73BB-1522-06E7ABF5F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368F3-8C75-3BFA-C828-BF6FF8B02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B948C-EAC0-2F61-4434-54221B2F4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8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587C2-3545-B684-02B5-903D67713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999DD-6DD8-0C98-B8EA-CA9B51148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EAA26-1008-2E9D-6B7F-BCB440A84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EA7D3-9BA6-2655-03A9-704E2AD51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3652-D970-476F-25E4-46A68E64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CCE9E-5F67-482F-FD76-FC6736724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1531C-0139-CFB9-C1AF-FD5E0FDB6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99B27-615B-150C-17A6-362FFD7D0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3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46DFB-CD32-75EF-0B44-B265EE0F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94094C-152D-7FE2-14CD-61BC4C15D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D25F3-1404-6A99-4295-C12FA9E0D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8DEB-311F-6107-F139-76B58F84B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6FF2-F330-4C62-9F56-DAED443FEA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E3B9F-3B3F-C43D-3916-02D1E3E25292}"/>
              </a:ext>
            </a:extLst>
          </p:cNvPr>
          <p:cNvSpPr txBox="1"/>
          <p:nvPr userDrawn="1"/>
        </p:nvSpPr>
        <p:spPr>
          <a:xfrm>
            <a:off x="5911850" y="9702225"/>
            <a:ext cx="646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© 2025 UNL – Copyright Protected</a:t>
            </a:r>
            <a:endParaRPr lang="en-US" sz="3200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sv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s.usda.gov/sites/default/files/2024-07/South%20Dakota_Cover-Crop_Poster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615EC4E3-6571-C56A-91DE-4FA070545124}"/>
              </a:ext>
            </a:extLst>
          </p:cNvPr>
          <p:cNvSpPr txBox="1"/>
          <p:nvPr/>
        </p:nvSpPr>
        <p:spPr>
          <a:xfrm>
            <a:off x="1543050" y="7841334"/>
            <a:ext cx="9909428" cy="2006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45"/>
              </a:lnSpc>
            </a:pPr>
            <a:r>
              <a:rPr lang="en-US" sz="2800" b="1" spc="144">
                <a:solidFill>
                  <a:schemeClr val="accent2">
                    <a:lumMod val="75000"/>
                  </a:schemeClr>
                </a:solidFill>
                <a:latin typeface="Open Sauce"/>
              </a:rPr>
              <a:t>Vesh Raj Thapa</a:t>
            </a:r>
          </a:p>
          <a:p>
            <a:pPr algn="r">
              <a:lnSpc>
                <a:spcPts val="4045"/>
              </a:lnSpc>
            </a:pPr>
            <a:r>
              <a:rPr lang="en-US" sz="2800" b="1" spc="144">
                <a:solidFill>
                  <a:schemeClr val="accent2">
                    <a:lumMod val="75000"/>
                  </a:schemeClr>
                </a:solidFill>
                <a:latin typeface="Open Sauce"/>
              </a:rPr>
              <a:t>Postdoctoral Research Associate</a:t>
            </a:r>
          </a:p>
          <a:p>
            <a:pPr algn="r">
              <a:lnSpc>
                <a:spcPts val="4045"/>
              </a:lnSpc>
            </a:pPr>
            <a:r>
              <a:rPr lang="en-US" sz="2800" b="1" spc="144">
                <a:solidFill>
                  <a:schemeClr val="accent2">
                    <a:lumMod val="75000"/>
                  </a:schemeClr>
                </a:solidFill>
                <a:latin typeface="Open Sauce"/>
              </a:rPr>
              <a:t>Department of Agronomy and Horticulture </a:t>
            </a:r>
          </a:p>
          <a:p>
            <a:pPr algn="r">
              <a:lnSpc>
                <a:spcPts val="4045"/>
              </a:lnSpc>
            </a:pPr>
            <a:r>
              <a:rPr lang="en-US" sz="2800" b="1" spc="144">
                <a:solidFill>
                  <a:schemeClr val="accent2">
                    <a:lumMod val="75000"/>
                  </a:schemeClr>
                </a:solidFill>
                <a:latin typeface="Open Sauce"/>
              </a:rPr>
              <a:t>University of Nebraska-Lincoln</a:t>
            </a:r>
          </a:p>
        </p:txBody>
      </p:sp>
      <p:pic>
        <p:nvPicPr>
          <p:cNvPr id="1026" name="Picture 2" descr="University Programs — Nebraska/Dakotas Chapter of the American Society of  Landscape Architects">
            <a:extLst>
              <a:ext uri="{FF2B5EF4-FFF2-40B4-BE49-F238E27FC236}">
                <a16:creationId xmlns:a16="http://schemas.microsoft.com/office/drawing/2014/main" id="{844DC234-2FDE-03E6-FC92-1FC2D49A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28" y="2846754"/>
            <a:ext cx="3207892" cy="125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RCS logo transparent | New England Farmers Union">
            <a:extLst>
              <a:ext uri="{FF2B5EF4-FFF2-40B4-BE49-F238E27FC236}">
                <a16:creationId xmlns:a16="http://schemas.microsoft.com/office/drawing/2014/main" id="{87A71299-6AD8-2A2B-316D-142BB825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38" y="2766780"/>
            <a:ext cx="4145540" cy="12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3">
            <a:extLst>
              <a:ext uri="{FF2B5EF4-FFF2-40B4-BE49-F238E27FC236}">
                <a16:creationId xmlns:a16="http://schemas.microsoft.com/office/drawing/2014/main" id="{AA69B878-C769-6191-2ED4-BD68B2A31748}"/>
              </a:ext>
            </a:extLst>
          </p:cNvPr>
          <p:cNvGrpSpPr/>
          <p:nvPr/>
        </p:nvGrpSpPr>
        <p:grpSpPr>
          <a:xfrm>
            <a:off x="279877" y="94202"/>
            <a:ext cx="12801600" cy="2001297"/>
            <a:chOff x="-459044" y="-26051"/>
            <a:chExt cx="1594956" cy="203505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80288A3-4F43-BA43-02F3-13AFD087608B}"/>
                </a:ext>
              </a:extLst>
            </p:cNvPr>
            <p:cNvSpPr/>
            <p:nvPr/>
          </p:nvSpPr>
          <p:spPr>
            <a:xfrm>
              <a:off x="-247075" y="-26051"/>
              <a:ext cx="1158241" cy="203505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sz="2800" b="1"/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B7711930-5D29-B801-1D2C-3A98A5C5C553}"/>
                </a:ext>
              </a:extLst>
            </p:cNvPr>
            <p:cNvSpPr txBox="1"/>
            <p:nvPr/>
          </p:nvSpPr>
          <p:spPr>
            <a:xfrm>
              <a:off x="-459044" y="4"/>
              <a:ext cx="1594956" cy="13592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3000" b="1" u="sng">
                  <a:solidFill>
                    <a:srgbClr val="FFFFFF"/>
                  </a:solidFill>
                  <a:latin typeface="Codec Pro ExtraBold" panose="020B0604020202020204" charset="0"/>
                </a:rPr>
                <a:t>Webinar series: Session-4</a:t>
              </a:r>
            </a:p>
            <a:p>
              <a:pPr algn="ctr">
                <a:lnSpc>
                  <a:spcPts val="3120"/>
                </a:lnSpc>
              </a:pPr>
              <a:endParaRPr lang="en-US" sz="800" b="1" u="sng">
                <a:solidFill>
                  <a:srgbClr val="FFFFFF"/>
                </a:solidFill>
                <a:latin typeface="Codec Pro ExtraBold" panose="020B0604020202020204" charset="0"/>
              </a:endParaRPr>
            </a:p>
            <a:p>
              <a:pPr algn="ctr">
                <a:lnSpc>
                  <a:spcPts val="3120"/>
                </a:lnSpc>
              </a:pPr>
              <a:r>
                <a:rPr lang="en-US" sz="3000" b="1">
                  <a:solidFill>
                    <a:srgbClr val="FFFFFF"/>
                  </a:solidFill>
                  <a:latin typeface="Codec Pro ExtraBold" panose="020B0604020202020204" charset="0"/>
                </a:rPr>
                <a:t>Addressing common cover crop </a:t>
              </a:r>
            </a:p>
            <a:p>
              <a:pPr algn="ctr">
                <a:lnSpc>
                  <a:spcPts val="3120"/>
                </a:lnSpc>
              </a:pPr>
              <a:r>
                <a:rPr lang="en-US" sz="3000" b="1">
                  <a:solidFill>
                    <a:srgbClr val="FFFFFF"/>
                  </a:solidFill>
                  <a:latin typeface="Codec Pro ExtraBold" panose="020B0604020202020204" charset="0"/>
                </a:rPr>
                <a:t>Challenges &amp; questions in Nebraska</a:t>
              </a:r>
            </a:p>
          </p:txBody>
        </p:sp>
      </p:grpSp>
      <p:pic>
        <p:nvPicPr>
          <p:cNvPr id="28" name="Picture 27" descr="A close up of grass&#10;&#10;Description automatically generated">
            <a:extLst>
              <a:ext uri="{FF2B5EF4-FFF2-40B4-BE49-F238E27FC236}">
                <a16:creationId xmlns:a16="http://schemas.microsoft.com/office/drawing/2014/main" id="{EDB43644-A3DA-BDEB-000C-D32CB5E073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89" y="688868"/>
            <a:ext cx="4955038" cy="8805728"/>
          </a:xfrm>
          <a:prstGeom prst="rect">
            <a:avLst/>
          </a:prstGeom>
        </p:spPr>
      </p:pic>
      <p:sp>
        <p:nvSpPr>
          <p:cNvPr id="29" name="TextBox 17">
            <a:extLst>
              <a:ext uri="{FF2B5EF4-FFF2-40B4-BE49-F238E27FC236}">
                <a16:creationId xmlns:a16="http://schemas.microsoft.com/office/drawing/2014/main" id="{6DEFAF0B-2EFF-562D-3E5A-3AFC2B16A140}"/>
              </a:ext>
            </a:extLst>
          </p:cNvPr>
          <p:cNvSpPr txBox="1"/>
          <p:nvPr/>
        </p:nvSpPr>
        <p:spPr>
          <a:xfrm>
            <a:off x="1488385" y="4609785"/>
            <a:ext cx="1062373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-300">
                <a:solidFill>
                  <a:srgbClr val="1C5739"/>
                </a:solidFill>
                <a:latin typeface="Codec Pro ExtraBold"/>
              </a:rPr>
              <a:t>How Much Cover Crop Biomass to Expect in Nebraska?</a:t>
            </a:r>
          </a:p>
        </p:txBody>
      </p:sp>
    </p:spTree>
    <p:extLst>
      <p:ext uri="{BB962C8B-B14F-4D97-AF65-F5344CB8AC3E}">
        <p14:creationId xmlns:p14="http://schemas.microsoft.com/office/powerpoint/2010/main" val="15335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83FD05D-3F12-FF77-60B9-AD8CF63113A9}"/>
              </a:ext>
            </a:extLst>
          </p:cNvPr>
          <p:cNvGrpSpPr/>
          <p:nvPr/>
        </p:nvGrpSpPr>
        <p:grpSpPr>
          <a:xfrm>
            <a:off x="5257800" y="4046946"/>
            <a:ext cx="13030200" cy="1418236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F64D5D-0F51-B876-AB6A-9C5AC86F4460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82A2BA92-C6CD-5583-145E-FF5C1998B6B5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4BA06526-13D4-75AF-B04C-EB839170DA70}"/>
              </a:ext>
            </a:extLst>
          </p:cNvPr>
          <p:cNvSpPr txBox="1"/>
          <p:nvPr/>
        </p:nvSpPr>
        <p:spPr>
          <a:xfrm>
            <a:off x="3886200" y="4046946"/>
            <a:ext cx="15773400" cy="1312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>
                <a:solidFill>
                  <a:srgbClr val="FFFFFF"/>
                </a:solidFill>
                <a:latin typeface="Codec Pro ExtraBold"/>
              </a:rPr>
              <a:t>Context of Nebraska</a:t>
            </a:r>
          </a:p>
        </p:txBody>
      </p:sp>
    </p:spTree>
    <p:extLst>
      <p:ext uri="{BB962C8B-B14F-4D97-AF65-F5344CB8AC3E}">
        <p14:creationId xmlns:p14="http://schemas.microsoft.com/office/powerpoint/2010/main" val="266859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8BCEF-7B33-58FE-FA2F-32759A8A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C3985C-B9AC-02B9-5B6A-49AA78B73B58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6A11C1A-FE6D-1730-46B6-DB76790129A1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F2693A5-32B0-4F0F-7DDF-650F2964785D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A904B995-9BAD-269F-696E-7F68CD214E39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Nebraska’s Agro-Climatic Zones</a:t>
            </a:r>
          </a:p>
        </p:txBody>
      </p:sp>
      <p:pic>
        <p:nvPicPr>
          <p:cNvPr id="2" name="Picture 1" descr="A map of different colors&#10;&#10;Description automatically generated">
            <a:extLst>
              <a:ext uri="{FF2B5EF4-FFF2-40B4-BE49-F238E27FC236}">
                <a16:creationId xmlns:a16="http://schemas.microsoft.com/office/drawing/2014/main" id="{8C93640C-ABF0-6958-8451-2AF43CA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1429" r="972" b="3824"/>
          <a:stretch/>
        </p:blipFill>
        <p:spPr>
          <a:xfrm>
            <a:off x="379083" y="2502593"/>
            <a:ext cx="9274954" cy="578368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DC618-932D-B087-398E-1FC30042BE42}"/>
              </a:ext>
            </a:extLst>
          </p:cNvPr>
          <p:cNvSpPr txBox="1"/>
          <p:nvPr/>
        </p:nvSpPr>
        <p:spPr>
          <a:xfrm>
            <a:off x="10385831" y="2163380"/>
            <a:ext cx="765582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2800" b="1" u="sng">
                <a:solidFill>
                  <a:srgbClr val="C00000"/>
                </a:solidFill>
                <a:latin typeface="Open Sauce" panose="020B0604020202020204" charset="0"/>
              </a:rPr>
              <a:t>Eastern Nebraska: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Higher precipitation (29 to 35 inches)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Longer growing season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Fine- or medium-textured soils with high fertility and adequate water availability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28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2800" b="1" u="sng">
                <a:solidFill>
                  <a:srgbClr val="C00000"/>
                </a:solidFill>
                <a:latin typeface="Open Sauce" panose="020B0604020202020204" charset="0"/>
              </a:rPr>
              <a:t>Central Nebraska: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Moderate precipitation (22 to 27 inches)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Diverse soil types with moderate fertility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28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2800" b="1" u="sng">
                <a:solidFill>
                  <a:srgbClr val="C00000"/>
                </a:solidFill>
                <a:latin typeface="Open Sauce" panose="020B0604020202020204" charset="0"/>
              </a:rPr>
              <a:t>Western Nebraska: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Limited precipitation (&lt; 20 inches)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Shorter growing season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Harsh winters (cold &amp; dry)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Coarse-textured soils with low fertility and water scarcity</a:t>
            </a:r>
          </a:p>
        </p:txBody>
      </p:sp>
    </p:spTree>
    <p:extLst>
      <p:ext uri="{BB962C8B-B14F-4D97-AF65-F5344CB8AC3E}">
        <p14:creationId xmlns:p14="http://schemas.microsoft.com/office/powerpoint/2010/main" val="53801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83FD05D-3F12-FF77-60B9-AD8CF63113A9}"/>
              </a:ext>
            </a:extLst>
          </p:cNvPr>
          <p:cNvGrpSpPr/>
          <p:nvPr/>
        </p:nvGrpSpPr>
        <p:grpSpPr>
          <a:xfrm>
            <a:off x="5257800" y="4046946"/>
            <a:ext cx="13030200" cy="1418236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F64D5D-0F51-B876-AB6A-9C5AC86F4460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82A2BA92-C6CD-5583-145E-FF5C1998B6B5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4BA06526-13D4-75AF-B04C-EB839170DA70}"/>
              </a:ext>
            </a:extLst>
          </p:cNvPr>
          <p:cNvSpPr txBox="1"/>
          <p:nvPr/>
        </p:nvSpPr>
        <p:spPr>
          <a:xfrm>
            <a:off x="3886200" y="4046946"/>
            <a:ext cx="15773400" cy="1312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>
                <a:solidFill>
                  <a:srgbClr val="FFFFFF"/>
                </a:solidFill>
                <a:latin typeface="Codec Pro ExtraBold"/>
              </a:rPr>
              <a:t>Research and Evidence</a:t>
            </a:r>
          </a:p>
        </p:txBody>
      </p:sp>
    </p:spTree>
    <p:extLst>
      <p:ext uri="{BB962C8B-B14F-4D97-AF65-F5344CB8AC3E}">
        <p14:creationId xmlns:p14="http://schemas.microsoft.com/office/powerpoint/2010/main" val="327790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1BF0-4D9F-5FA5-4F5F-9236D431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1F4BD5-ADDE-359E-C4B8-DF7FC8257AC5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CA1031A1-4F99-CE90-F6DA-FDB299A1DFA8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93FB160-7174-2E4D-3E83-F980CF35D6F5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6DA33EE0-6B19-CBB1-2A75-6A8281B391FC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Review of Biomass across Nebraska</a:t>
            </a:r>
          </a:p>
        </p:txBody>
      </p:sp>
      <p:pic>
        <p:nvPicPr>
          <p:cNvPr id="13" name="Picture 12" descr="A graph of different species&#10;&#10;Description automatically generated">
            <a:extLst>
              <a:ext uri="{FF2B5EF4-FFF2-40B4-BE49-F238E27FC236}">
                <a16:creationId xmlns:a16="http://schemas.microsoft.com/office/drawing/2014/main" id="{2CB1ADF1-AB02-D733-B151-DB6E2FDEC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2" y="1598712"/>
            <a:ext cx="11039649" cy="855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E2177-2CF9-32A9-C3EB-080F88730560}"/>
              </a:ext>
            </a:extLst>
          </p:cNvPr>
          <p:cNvSpPr txBox="1"/>
          <p:nvPr/>
        </p:nvSpPr>
        <p:spPr>
          <a:xfrm>
            <a:off x="11193631" y="2306248"/>
            <a:ext cx="6773527" cy="714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Biomass (kg ha</a:t>
            </a:r>
            <a:r>
              <a:rPr lang="en-US" sz="4000" b="1" u="sng" baseline="30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-1</a:t>
            </a:r>
            <a:r>
              <a:rPr lang="en-US" sz="4000" b="1" u="sng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) across species and locations: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Mean: 2,105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Range: 100 to 7,160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4000" b="1">
              <a:solidFill>
                <a:srgbClr val="C00000"/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 u="sng">
                <a:latin typeface="Open Sauce" panose="020B0604020202020204" charset="0"/>
              </a:rPr>
              <a:t>Biomass range (kg ha</a:t>
            </a:r>
            <a:r>
              <a:rPr lang="en-US" sz="4000" b="1" u="sng" baseline="30000">
                <a:latin typeface="Open Sauce" panose="020B0604020202020204" charset="0"/>
              </a:rPr>
              <a:t>-1</a:t>
            </a:r>
            <a:r>
              <a:rPr lang="en-US" sz="4000" b="1" u="sng">
                <a:latin typeface="Open Sauce" panose="020B0604020202020204" charset="0"/>
              </a:rPr>
              <a:t>) by species: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Rye: 190 to 6,310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Triticale: 750 to 7,160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Wheat: 110 to 6,710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Canola: 100 to 2,200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pic>
        <p:nvPicPr>
          <p:cNvPr id="5" name="Picture 4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9F6ACEEA-A867-F455-D6DE-13B4A4352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0" y="2310774"/>
            <a:ext cx="17947080" cy="7142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CD77E-11AE-C4A5-319F-3B94BBAE0E1D}"/>
              </a:ext>
            </a:extLst>
          </p:cNvPr>
          <p:cNvSpPr txBox="1"/>
          <p:nvPr/>
        </p:nvSpPr>
        <p:spPr>
          <a:xfrm>
            <a:off x="2303315" y="1917656"/>
            <a:ext cx="2922986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100 to 7,160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C6EF1-873A-AC58-CDAA-12871B6D1A60}"/>
              </a:ext>
            </a:extLst>
          </p:cNvPr>
          <p:cNvSpPr txBox="1"/>
          <p:nvPr/>
        </p:nvSpPr>
        <p:spPr>
          <a:xfrm rot="16200000">
            <a:off x="3502484" y="5663485"/>
            <a:ext cx="3141247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2,170 to 6,710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54960-3DE6-A3C6-7EF4-534CFB505EDB}"/>
              </a:ext>
            </a:extLst>
          </p:cNvPr>
          <p:cNvSpPr txBox="1"/>
          <p:nvPr/>
        </p:nvSpPr>
        <p:spPr>
          <a:xfrm>
            <a:off x="7976066" y="1881195"/>
            <a:ext cx="2922986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270 to 4,340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DBD6-28E5-97C7-5C04-387959A8E68E}"/>
              </a:ext>
            </a:extLst>
          </p:cNvPr>
          <p:cNvSpPr txBox="1"/>
          <p:nvPr/>
        </p:nvSpPr>
        <p:spPr>
          <a:xfrm>
            <a:off x="13374097" y="1881195"/>
            <a:ext cx="284391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110 to 4,220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8A289-B143-436C-F00F-A9B9ACA01728}"/>
              </a:ext>
            </a:extLst>
          </p:cNvPr>
          <p:cNvSpPr txBox="1"/>
          <p:nvPr/>
        </p:nvSpPr>
        <p:spPr>
          <a:xfrm rot="16200000">
            <a:off x="551800" y="5819394"/>
            <a:ext cx="2829424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190 to 6,310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65313-21B8-ABC5-93A6-275B65027295}"/>
              </a:ext>
            </a:extLst>
          </p:cNvPr>
          <p:cNvSpPr txBox="1"/>
          <p:nvPr/>
        </p:nvSpPr>
        <p:spPr>
          <a:xfrm rot="16200000">
            <a:off x="2009633" y="5739185"/>
            <a:ext cx="2989847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750 to 7,160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4596B-7107-4F4A-DC0A-7DC2BCFFE112}"/>
              </a:ext>
            </a:extLst>
          </p:cNvPr>
          <p:cNvSpPr txBox="1"/>
          <p:nvPr/>
        </p:nvSpPr>
        <p:spPr>
          <a:xfrm rot="16200000">
            <a:off x="4801428" y="5004758"/>
            <a:ext cx="290061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100 to 2,200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B631C-5A30-520C-8BCA-43319B325BF4}"/>
              </a:ext>
            </a:extLst>
          </p:cNvPr>
          <p:cNvSpPr txBox="1"/>
          <p:nvPr/>
        </p:nvSpPr>
        <p:spPr>
          <a:xfrm>
            <a:off x="2133600" y="8398561"/>
            <a:ext cx="2101516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≥ 1958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21" name="Arrow: Left-Right-Up 20">
            <a:extLst>
              <a:ext uri="{FF2B5EF4-FFF2-40B4-BE49-F238E27FC236}">
                <a16:creationId xmlns:a16="http://schemas.microsoft.com/office/drawing/2014/main" id="{A82301FD-8006-F86A-CD3F-355DAF3A6906}"/>
              </a:ext>
            </a:extLst>
          </p:cNvPr>
          <p:cNvSpPr/>
          <p:nvPr/>
        </p:nvSpPr>
        <p:spPr>
          <a:xfrm rot="10800000">
            <a:off x="1491914" y="7940900"/>
            <a:ext cx="3409183" cy="461344"/>
          </a:xfrm>
          <a:prstGeom prst="leftRight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A87123-A78E-FE78-DD78-B66898A13981}"/>
              </a:ext>
            </a:extLst>
          </p:cNvPr>
          <p:cNvSpPr txBox="1"/>
          <p:nvPr/>
        </p:nvSpPr>
        <p:spPr>
          <a:xfrm rot="16200000">
            <a:off x="16429789" y="7238607"/>
            <a:ext cx="281235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110 to 2,040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74F43B-6F99-80EB-8228-6F9D5706F58E}"/>
              </a:ext>
            </a:extLst>
          </p:cNvPr>
          <p:cNvSpPr txBox="1"/>
          <p:nvPr/>
        </p:nvSpPr>
        <p:spPr>
          <a:xfrm rot="16200000">
            <a:off x="12178099" y="4754545"/>
            <a:ext cx="3170209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1,780 to 4,220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9CC23-FD2A-E02B-2BA8-16F8AE807BC6}"/>
              </a:ext>
            </a:extLst>
          </p:cNvPr>
          <p:cNvSpPr txBox="1"/>
          <p:nvPr/>
        </p:nvSpPr>
        <p:spPr>
          <a:xfrm rot="16200000">
            <a:off x="14422447" y="5824379"/>
            <a:ext cx="3160238" cy="430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Open Sauce" panose="020B0604020202020204" charset="0"/>
              </a:rPr>
              <a:t>1,650 to 1,840 kg ha</a:t>
            </a:r>
            <a:r>
              <a:rPr lang="en-US" sz="2200" baseline="30000">
                <a:latin typeface="Open Sauce" panose="020B060402020202020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3784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B794E-50EE-D7C6-389B-8AB1F97DB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3E4805-E3CE-D6EE-999E-B87357089B0D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04C6C5E-DDED-5583-8B7F-A91F36FE469E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5DF55D-48D1-B2E5-7DB6-1D6B58FAF1D1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DB2D2378-1EAC-4D39-1C94-7C82F491240F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Winter Biomass Potential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CB02840-EA5C-F3C6-714C-F97E3D274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121771"/>
              </p:ext>
            </p:extLst>
          </p:nvPr>
        </p:nvGraphicFramePr>
        <p:xfrm>
          <a:off x="8846833" y="1448723"/>
          <a:ext cx="8512253" cy="210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72178">
                  <a:extLst>
                    <a:ext uri="{9D8B030D-6E8A-4147-A177-3AD203B41FA5}">
                      <a16:colId xmlns:a16="http://schemas.microsoft.com/office/drawing/2014/main" val="3403277787"/>
                    </a:ext>
                  </a:extLst>
                </a:gridCol>
                <a:gridCol w="1423360">
                  <a:extLst>
                    <a:ext uri="{9D8B030D-6E8A-4147-A177-3AD203B41FA5}">
                      <a16:colId xmlns:a16="http://schemas.microsoft.com/office/drawing/2014/main" val="340650001"/>
                    </a:ext>
                  </a:extLst>
                </a:gridCol>
                <a:gridCol w="1674542">
                  <a:extLst>
                    <a:ext uri="{9D8B030D-6E8A-4147-A177-3AD203B41FA5}">
                      <a16:colId xmlns:a16="http://schemas.microsoft.com/office/drawing/2014/main" val="1605486122"/>
                    </a:ext>
                  </a:extLst>
                </a:gridCol>
                <a:gridCol w="1186134">
                  <a:extLst>
                    <a:ext uri="{9D8B030D-6E8A-4147-A177-3AD203B41FA5}">
                      <a16:colId xmlns:a16="http://schemas.microsoft.com/office/drawing/2014/main" val="2572902256"/>
                    </a:ext>
                  </a:extLst>
                </a:gridCol>
                <a:gridCol w="1395451">
                  <a:extLst>
                    <a:ext uri="{9D8B030D-6E8A-4147-A177-3AD203B41FA5}">
                      <a16:colId xmlns:a16="http://schemas.microsoft.com/office/drawing/2014/main" val="3397823340"/>
                    </a:ext>
                  </a:extLst>
                </a:gridCol>
                <a:gridCol w="1660588">
                  <a:extLst>
                    <a:ext uri="{9D8B030D-6E8A-4147-A177-3AD203B41FA5}">
                      <a16:colId xmlns:a16="http://schemas.microsoft.com/office/drawing/2014/main" val="1724166317"/>
                    </a:ext>
                  </a:extLst>
                </a:gridCol>
              </a:tblGrid>
              <a:tr h="38608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2021 – 2022 growing season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2022 – 2023 growing season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30141"/>
                  </a:ext>
                </a:extLst>
              </a:tr>
              <a:tr h="683073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Open Sauce" panose="020B0604020202020204" charset="0"/>
                        </a:rPr>
                        <a:t>Planting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Sampling 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Termination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Planting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Sampling 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Termination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897868"/>
                  </a:ext>
                </a:extLst>
              </a:tr>
              <a:tr h="980062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Open Sauce" panose="020B0604020202020204" charset="0"/>
                        </a:rPr>
                        <a:t>Sep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April 18</a:t>
                      </a:r>
                    </a:p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April 26</a:t>
                      </a:r>
                    </a:p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May 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May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Sep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April 07</a:t>
                      </a:r>
                    </a:p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April 26</a:t>
                      </a:r>
                    </a:p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May 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pen Sauce" panose="020B0604020202020204" charset="0"/>
                        </a:rPr>
                        <a:t>May 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066247"/>
                  </a:ext>
                </a:extLst>
              </a:tr>
            </a:tbl>
          </a:graphicData>
        </a:graphic>
      </p:graphicFrame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D2E27C7-AF4E-EC29-1985-3DAB43B1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6" t="23354" r="64013" b="13105"/>
          <a:stretch/>
        </p:blipFill>
        <p:spPr>
          <a:xfrm>
            <a:off x="279028" y="1448723"/>
            <a:ext cx="7509701" cy="7743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0CE0C1-FE62-11CA-BAD6-DB0B2A532299}"/>
              </a:ext>
            </a:extLst>
          </p:cNvPr>
          <p:cNvSpPr txBox="1"/>
          <p:nvPr/>
        </p:nvSpPr>
        <p:spPr>
          <a:xfrm>
            <a:off x="1144444" y="9267434"/>
            <a:ext cx="429841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Spidercam experiment, a unique field phenotyping site in Mead, NE</a:t>
            </a:r>
          </a:p>
        </p:txBody>
      </p:sp>
      <p:pic>
        <p:nvPicPr>
          <p:cNvPr id="14" name="Picture 13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EE8B157B-4B50-F3AE-1DCA-DC1D54D4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716" y="3728650"/>
            <a:ext cx="8418546" cy="64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0539-0A75-C0D8-0333-389B9A98A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EB24F-196F-297A-EFE4-565ACB2BBFE8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BC18E91-CDDA-38BB-05E3-146085C11ACF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E8E5D4-D45A-6C98-479F-1AD1AB4F7217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D17DAF6B-D031-2B77-5704-020CEB6E4F26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Cover crop growth gap (</a:t>
            </a:r>
            <a:r>
              <a:rPr lang="el-GR" sz="4800" spc="300">
                <a:solidFill>
                  <a:srgbClr val="FFFFFF"/>
                </a:solidFill>
                <a:latin typeface="Codec Pro ExtraBold"/>
              </a:rPr>
              <a:t>β</a:t>
            </a:r>
            <a:r>
              <a:rPr lang="en-US" sz="4800" spc="300" baseline="-25000">
                <a:solidFill>
                  <a:srgbClr val="FFFFFF"/>
                </a:solidFill>
                <a:latin typeface="Codec Pro ExtraBold"/>
              </a:rPr>
              <a:t>g</a:t>
            </a:r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)</a:t>
            </a:r>
          </a:p>
        </p:txBody>
      </p:sp>
      <p:pic>
        <p:nvPicPr>
          <p:cNvPr id="6" name="Picture 5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157C61CF-ECF6-CFDD-BD18-AEC01012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7" y="1427394"/>
            <a:ext cx="11322068" cy="8704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F40FD-F32A-4748-7D2A-2D7750204AA4}"/>
              </a:ext>
            </a:extLst>
          </p:cNvPr>
          <p:cNvSpPr txBox="1"/>
          <p:nvPr/>
        </p:nvSpPr>
        <p:spPr>
          <a:xfrm>
            <a:off x="11991631" y="1424514"/>
            <a:ext cx="6220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2000" b="1" u="sng">
                <a:solidFill>
                  <a:srgbClr val="00B050"/>
                </a:solidFill>
                <a:latin typeface="Open Sauce" panose="020B0604020202020204" charset="0"/>
              </a:rPr>
              <a:t>Shorter growing interval: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rgbClr val="00B050"/>
                </a:solidFill>
                <a:latin typeface="Open Sauce" panose="020B0604020202020204" charset="0"/>
              </a:rPr>
              <a:t>Early-Oct to Mid-April (Oct 10 to April 13)</a:t>
            </a:r>
          </a:p>
          <a:p>
            <a:endParaRPr lang="en-US" sz="2000" b="1">
              <a:solidFill>
                <a:srgbClr val="C00000"/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2000" b="1" u="sng">
                <a:solidFill>
                  <a:schemeClr val="accent1"/>
                </a:solidFill>
                <a:latin typeface="Open Sauce" panose="020B0604020202020204" charset="0"/>
              </a:rPr>
              <a:t>Extended growing interval: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1"/>
                </a:solidFill>
                <a:latin typeface="Open Sauce" panose="020B0604020202020204" charset="0"/>
              </a:rPr>
              <a:t>Mid-Sep to Early-May (Sep 14 to May 09)</a:t>
            </a:r>
            <a:endParaRPr lang="en-US" sz="20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AF1E7-3C2B-9BFF-9E42-DC2B5D3CB348}"/>
              </a:ext>
            </a:extLst>
          </p:cNvPr>
          <p:cNvSpPr txBox="1"/>
          <p:nvPr/>
        </p:nvSpPr>
        <p:spPr>
          <a:xfrm>
            <a:off x="11991631" y="3565517"/>
            <a:ext cx="597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Open Sauce" panose="020B0604020202020204" charset="0"/>
              </a:rPr>
              <a:t>β</a:t>
            </a:r>
            <a:r>
              <a:rPr lang="en-US" sz="2400" b="1" baseline="-25000">
                <a:solidFill>
                  <a:srgbClr val="C00000"/>
                </a:solidFill>
                <a:latin typeface="Open Sauce" panose="020B0604020202020204" charset="0"/>
              </a:rPr>
              <a:t>g</a:t>
            </a:r>
            <a:r>
              <a:rPr lang="en-US" sz="2400" b="1">
                <a:solidFill>
                  <a:srgbClr val="C00000"/>
                </a:solidFill>
                <a:latin typeface="Open Sauce" panose="020B0604020202020204" charset="0"/>
              </a:rPr>
              <a:t>  = β</a:t>
            </a:r>
            <a:r>
              <a:rPr lang="en-US" sz="2400" b="1" baseline="-25000">
                <a:solidFill>
                  <a:srgbClr val="C00000"/>
                </a:solidFill>
                <a:latin typeface="Open Sauce" panose="020B0604020202020204" charset="0"/>
              </a:rPr>
              <a:t>max</a:t>
            </a:r>
            <a:r>
              <a:rPr lang="en-US" sz="2400" b="1">
                <a:solidFill>
                  <a:srgbClr val="C00000"/>
                </a:solidFill>
                <a:latin typeface="Open Sauce" panose="020B0604020202020204" charset="0"/>
              </a:rPr>
              <a:t> in extended – β</a:t>
            </a:r>
            <a:r>
              <a:rPr lang="en-US" sz="2400" b="1" baseline="-25000">
                <a:solidFill>
                  <a:srgbClr val="C00000"/>
                </a:solidFill>
                <a:latin typeface="Open Sauce" panose="020B0604020202020204" charset="0"/>
              </a:rPr>
              <a:t>min</a:t>
            </a:r>
            <a:r>
              <a:rPr lang="en-US" sz="2400" b="1">
                <a:solidFill>
                  <a:srgbClr val="C00000"/>
                </a:solidFill>
                <a:latin typeface="Open Sauce" panose="020B0604020202020204" charset="0"/>
              </a:rPr>
              <a:t> in shorter</a:t>
            </a:r>
            <a:endParaRPr lang="en-US" sz="2400">
              <a:latin typeface="Open Sauce" panose="020B060402020202020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E6847CC-299D-9C89-3FC8-D6B39ADCD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45916"/>
              </p:ext>
            </p:extLst>
          </p:nvPr>
        </p:nvGraphicFramePr>
        <p:xfrm>
          <a:off x="11991631" y="5310047"/>
          <a:ext cx="5735603" cy="325392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26351">
                  <a:extLst>
                    <a:ext uri="{9D8B030D-6E8A-4147-A177-3AD203B41FA5}">
                      <a16:colId xmlns:a16="http://schemas.microsoft.com/office/drawing/2014/main" val="1660132327"/>
                    </a:ext>
                  </a:extLst>
                </a:gridCol>
                <a:gridCol w="924005">
                  <a:extLst>
                    <a:ext uri="{9D8B030D-6E8A-4147-A177-3AD203B41FA5}">
                      <a16:colId xmlns:a16="http://schemas.microsoft.com/office/drawing/2014/main" val="2479966206"/>
                    </a:ext>
                  </a:extLst>
                </a:gridCol>
                <a:gridCol w="924005">
                  <a:extLst>
                    <a:ext uri="{9D8B030D-6E8A-4147-A177-3AD203B41FA5}">
                      <a16:colId xmlns:a16="http://schemas.microsoft.com/office/drawing/2014/main" val="50915494"/>
                    </a:ext>
                  </a:extLst>
                </a:gridCol>
                <a:gridCol w="1129384">
                  <a:extLst>
                    <a:ext uri="{9D8B030D-6E8A-4147-A177-3AD203B41FA5}">
                      <a16:colId xmlns:a16="http://schemas.microsoft.com/office/drawing/2014/main" val="1661317608"/>
                    </a:ext>
                  </a:extLst>
                </a:gridCol>
                <a:gridCol w="931858">
                  <a:extLst>
                    <a:ext uri="{9D8B030D-6E8A-4147-A177-3AD203B41FA5}">
                      <a16:colId xmlns:a16="http://schemas.microsoft.com/office/drawing/2014/main" val="3310934563"/>
                    </a:ext>
                  </a:extLst>
                </a:gridCol>
              </a:tblGrid>
              <a:tr h="369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Region 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Wheat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Rye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Triticale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Canola</a:t>
                      </a:r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46092"/>
                  </a:ext>
                </a:extLst>
              </a:tr>
              <a:tr h="174854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(%)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83877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Panhandle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472831"/>
                  </a:ext>
                </a:extLst>
              </a:tr>
              <a:tr h="2868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North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2682"/>
                  </a:ext>
                </a:extLst>
              </a:tr>
              <a:tr h="36127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Northeast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15183312"/>
                  </a:ext>
                </a:extLst>
              </a:tr>
              <a:tr h="33617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559031"/>
                  </a:ext>
                </a:extLst>
              </a:tr>
              <a:tr h="20170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East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9075036"/>
                  </a:ext>
                </a:extLst>
              </a:tr>
              <a:tr h="1582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Southwest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53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58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43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78652"/>
                  </a:ext>
                </a:extLst>
              </a:tr>
              <a:tr h="2570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5558348"/>
                  </a:ext>
                </a:extLst>
              </a:tr>
              <a:tr h="1564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Southeast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51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8654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A742467-97E2-D240-DAA6-810D6FEA0C82}"/>
              </a:ext>
            </a:extLst>
          </p:cNvPr>
          <p:cNvSpPr txBox="1"/>
          <p:nvPr/>
        </p:nvSpPr>
        <p:spPr>
          <a:xfrm>
            <a:off x="11991631" y="4606949"/>
            <a:ext cx="5879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Open Sauce" panose="020B0604020202020204" charset="0"/>
              </a:rPr>
              <a:t>Average biomass losses in shorter growing interval:</a:t>
            </a:r>
          </a:p>
        </p:txBody>
      </p:sp>
    </p:spTree>
    <p:extLst>
      <p:ext uri="{BB962C8B-B14F-4D97-AF65-F5344CB8AC3E}">
        <p14:creationId xmlns:p14="http://schemas.microsoft.com/office/powerpoint/2010/main" val="439401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AE5C1-CA1D-CEC3-9623-AAABF539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A3203D-4E3B-53C8-3013-1760533FECC9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C436F62-278B-7A39-EB18-48A323267DBB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CE5B02-2FA0-6878-DE0D-80A1CD6D2AEC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3D1C65C8-45FE-5A2C-F380-BE0585B56F28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Cover crop growth gap (</a:t>
            </a:r>
            <a:r>
              <a:rPr lang="el-GR" sz="4800" spc="300">
                <a:solidFill>
                  <a:srgbClr val="FFFFFF"/>
                </a:solidFill>
                <a:latin typeface="Codec Pro ExtraBold"/>
              </a:rPr>
              <a:t>β</a:t>
            </a:r>
            <a:r>
              <a:rPr lang="en-US" sz="4800" spc="300" baseline="-25000">
                <a:solidFill>
                  <a:srgbClr val="FFFFFF"/>
                </a:solidFill>
                <a:latin typeface="Codec Pro ExtraBold"/>
              </a:rPr>
              <a:t>g</a:t>
            </a:r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)</a:t>
            </a:r>
          </a:p>
        </p:txBody>
      </p:sp>
      <p:pic>
        <p:nvPicPr>
          <p:cNvPr id="8" name="Picture 7" descr="A group of maps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C8BDA2AF-D545-0D36-61C5-EFCDE6C70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29" b="51116"/>
          <a:stretch/>
        </p:blipFill>
        <p:spPr>
          <a:xfrm>
            <a:off x="147918" y="2164977"/>
            <a:ext cx="12202981" cy="7100046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3822CDF-7BD5-921E-3128-76028657A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549638"/>
              </p:ext>
            </p:extLst>
          </p:nvPr>
        </p:nvGraphicFramePr>
        <p:xfrm>
          <a:off x="12594415" y="4466101"/>
          <a:ext cx="5317067" cy="375115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44133">
                  <a:extLst>
                    <a:ext uri="{9D8B030D-6E8A-4147-A177-3AD203B41FA5}">
                      <a16:colId xmlns:a16="http://schemas.microsoft.com/office/drawing/2014/main" val="1441399711"/>
                    </a:ext>
                  </a:extLst>
                </a:gridCol>
                <a:gridCol w="836104">
                  <a:extLst>
                    <a:ext uri="{9D8B030D-6E8A-4147-A177-3AD203B41FA5}">
                      <a16:colId xmlns:a16="http://schemas.microsoft.com/office/drawing/2014/main" val="2999713874"/>
                    </a:ext>
                  </a:extLst>
                </a:gridCol>
                <a:gridCol w="742611">
                  <a:extLst>
                    <a:ext uri="{9D8B030D-6E8A-4147-A177-3AD203B41FA5}">
                      <a16:colId xmlns:a16="http://schemas.microsoft.com/office/drawing/2014/main" val="2281177410"/>
                    </a:ext>
                  </a:extLst>
                </a:gridCol>
                <a:gridCol w="1029019">
                  <a:extLst>
                    <a:ext uri="{9D8B030D-6E8A-4147-A177-3AD203B41FA5}">
                      <a16:colId xmlns:a16="http://schemas.microsoft.com/office/drawing/2014/main" val="399828906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83050407"/>
                    </a:ext>
                  </a:extLst>
                </a:gridCol>
              </a:tblGrid>
              <a:tr h="38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Region 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Wheat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Rye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Triticale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Canola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90416"/>
                  </a:ext>
                </a:extLst>
              </a:tr>
              <a:tr h="3851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(kg ha</a:t>
                      </a:r>
                      <a:r>
                        <a:rPr lang="en-US" sz="2000" b="0" i="0" u="none" strike="noStrike" baseline="30000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-1</a:t>
                      </a: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759610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Panhandle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924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1197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1009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1210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2269529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North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3280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4557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3557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2909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475642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Northeast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3386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4632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3452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3201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882558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2744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3546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2877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2814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52777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East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3158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3803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3151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3891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0422060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Southwest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1602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1962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1605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1908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55156"/>
                  </a:ext>
                </a:extLst>
              </a:tr>
              <a:tr h="37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 Central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2074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2506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2169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2683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003131"/>
                  </a:ext>
                </a:extLst>
              </a:tr>
              <a:tr h="38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Southeast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3369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4608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Open Sauce" panose="020B0604020202020204" charset="0"/>
                        </a:rPr>
                        <a:t>3519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  <a:latin typeface="Open Sauce" panose="020B0604020202020204" charset="0"/>
                        </a:rPr>
                        <a:t>4525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69575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98BBED9-54B9-B3AD-7DE2-8AECCE75AF13}"/>
              </a:ext>
            </a:extLst>
          </p:cNvPr>
          <p:cNvSpPr txBox="1"/>
          <p:nvPr/>
        </p:nvSpPr>
        <p:spPr>
          <a:xfrm>
            <a:off x="12594415" y="2409801"/>
            <a:ext cx="5317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Open Sauce" panose="020B0604020202020204" charset="0"/>
              <a:buChar char="►"/>
            </a:pPr>
            <a:r>
              <a:rPr lang="en-US" sz="2800">
                <a:latin typeface="Open Sauce" panose="020B0604020202020204" charset="0"/>
              </a:rPr>
              <a:t>If planting is delayed and termination is early, there is the potential to have a gap or loss of approximately:</a:t>
            </a:r>
          </a:p>
        </p:txBody>
      </p:sp>
    </p:spTree>
    <p:extLst>
      <p:ext uri="{BB962C8B-B14F-4D97-AF65-F5344CB8AC3E}">
        <p14:creationId xmlns:p14="http://schemas.microsoft.com/office/powerpoint/2010/main" val="33602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280A0-99CE-F493-DCA8-90CF670D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B746D5-8CE4-D493-C407-B3AC3BFDDD0D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9783C04-6E98-ACD9-DABD-5FB547DDD4C8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F269F5-5675-FF51-ED79-904F2AAA0678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D9A6F978-1CFF-6A67-BA3B-6E4E818E5DAA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Cereal Rye Biomass Yield in South Central Nebraska</a:t>
            </a:r>
          </a:p>
        </p:txBody>
      </p:sp>
      <p:pic>
        <p:nvPicPr>
          <p:cNvPr id="7" name="Picture 6" descr="A comparison of different types of plants&#10;&#10;Description automatically generated with medium confidence">
            <a:extLst>
              <a:ext uri="{FF2B5EF4-FFF2-40B4-BE49-F238E27FC236}">
                <a16:creationId xmlns:a16="http://schemas.microsoft.com/office/drawing/2014/main" id="{4B4BDCE7-561D-DC58-FB67-58AE2C98F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1904473"/>
            <a:ext cx="17479763" cy="7626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2E12C-6FBC-0967-7770-7A07A5AD60F7}"/>
              </a:ext>
            </a:extLst>
          </p:cNvPr>
          <p:cNvSpPr txBox="1"/>
          <p:nvPr/>
        </p:nvSpPr>
        <p:spPr>
          <a:xfrm>
            <a:off x="13987463" y="976218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Chatterjee et al., 2020 </a:t>
            </a:r>
          </a:p>
        </p:txBody>
      </p:sp>
    </p:spTree>
    <p:extLst>
      <p:ext uri="{BB962C8B-B14F-4D97-AF65-F5344CB8AC3E}">
        <p14:creationId xmlns:p14="http://schemas.microsoft.com/office/powerpoint/2010/main" val="228639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D96DA0-0EF8-EEE6-D89B-9399D7F3EB7F}"/>
              </a:ext>
            </a:extLst>
          </p:cNvPr>
          <p:cNvSpPr txBox="1"/>
          <p:nvPr/>
        </p:nvSpPr>
        <p:spPr>
          <a:xfrm>
            <a:off x="2114550" y="342900"/>
            <a:ext cx="1405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Fall planting dates with mid-April termination</a:t>
            </a:r>
            <a:endParaRPr lang="en-US" sz="48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pic>
        <p:nvPicPr>
          <p:cNvPr id="8" name="Picture 7" descr="A graph of crops growing&#10;&#10;Description automatically generated">
            <a:extLst>
              <a:ext uri="{FF2B5EF4-FFF2-40B4-BE49-F238E27FC236}">
                <a16:creationId xmlns:a16="http://schemas.microsoft.com/office/drawing/2014/main" id="{B2F281C4-F89D-DDEB-8DEB-E256D5D6E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94" y="3162300"/>
            <a:ext cx="15285611" cy="655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42FB14-9F01-2F7E-9066-0562829CBE89}"/>
              </a:ext>
            </a:extLst>
          </p:cNvPr>
          <p:cNvSpPr/>
          <p:nvPr/>
        </p:nvSpPr>
        <p:spPr>
          <a:xfrm>
            <a:off x="6248400" y="32385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9724377-9E25-C071-E435-284AEFC1FF16}"/>
              </a:ext>
            </a:extLst>
          </p:cNvPr>
          <p:cNvSpPr/>
          <p:nvPr/>
        </p:nvSpPr>
        <p:spPr>
          <a:xfrm>
            <a:off x="3505200" y="2857500"/>
            <a:ext cx="3810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9D2325E-9471-D2F4-E871-F89A31824A25}"/>
              </a:ext>
            </a:extLst>
          </p:cNvPr>
          <p:cNvSpPr/>
          <p:nvPr/>
        </p:nvSpPr>
        <p:spPr>
          <a:xfrm>
            <a:off x="16154400" y="6286500"/>
            <a:ext cx="3810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588C30-F577-CF74-250C-627BBAED8C3E}"/>
              </a:ext>
            </a:extLst>
          </p:cNvPr>
          <p:cNvSpPr txBox="1"/>
          <p:nvPr/>
        </p:nvSpPr>
        <p:spPr>
          <a:xfrm>
            <a:off x="10008054" y="4377035"/>
            <a:ext cx="96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uce" panose="020B0604020202020204" charset="0"/>
              </a:rPr>
              <a:t>-89%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0CC1F-42AC-F837-847D-8C290B77E8AC}"/>
              </a:ext>
            </a:extLst>
          </p:cNvPr>
          <p:cNvSpPr txBox="1"/>
          <p:nvPr/>
        </p:nvSpPr>
        <p:spPr>
          <a:xfrm>
            <a:off x="4381499" y="1750524"/>
            <a:ext cx="95250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uce" panose="020B0604020202020204" charset="0"/>
              </a:rPr>
              <a:t>Mean biomass of 55 lbs./ac per day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8618BC-9F40-4D7B-8EBE-489794AEDB89}"/>
              </a:ext>
            </a:extLst>
          </p:cNvPr>
          <p:cNvCxnSpPr>
            <a:cxnSpLocks/>
          </p:cNvCxnSpPr>
          <p:nvPr/>
        </p:nvCxnSpPr>
        <p:spPr>
          <a:xfrm>
            <a:off x="3886200" y="3162300"/>
            <a:ext cx="12287250" cy="3276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1BD986-8827-6757-5159-FFC875B1F07E}"/>
              </a:ext>
            </a:extLst>
          </p:cNvPr>
          <p:cNvSpPr txBox="1"/>
          <p:nvPr/>
        </p:nvSpPr>
        <p:spPr>
          <a:xfrm>
            <a:off x="15087601" y="9715500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Chatterjee et al., 2020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BE7BF-8DB3-BA07-B086-18CAB5574DD3}"/>
              </a:ext>
            </a:extLst>
          </p:cNvPr>
          <p:cNvSpPr txBox="1"/>
          <p:nvPr/>
        </p:nvSpPr>
        <p:spPr>
          <a:xfrm>
            <a:off x="9819253" y="2792245"/>
            <a:ext cx="7489550" cy="71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Open Sauce" panose="020B0604020202020204" charset="0"/>
              </a:rPr>
              <a:t>Biomass accrual is highly dependent on weather during the CC growing season (i.e., either adequate temp. or rainfall)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C81BD-A369-8D85-0B32-74B5417AA0EB}"/>
              </a:ext>
            </a:extLst>
          </p:cNvPr>
          <p:cNvSpPr txBox="1"/>
          <p:nvPr/>
        </p:nvSpPr>
        <p:spPr>
          <a:xfrm>
            <a:off x="15995374" y="4377035"/>
            <a:ext cx="22926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Open Sauce" panose="020B0604020202020204" charset="0"/>
              </a:rPr>
              <a:t>&lt;15 ⁰C &amp; &lt;225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353CD-C34A-6FE5-80B0-A6EE6DB09F84}"/>
              </a:ext>
            </a:extLst>
          </p:cNvPr>
          <p:cNvSpPr txBox="1"/>
          <p:nvPr/>
        </p:nvSpPr>
        <p:spPr>
          <a:xfrm>
            <a:off x="16090624" y="5083816"/>
            <a:ext cx="22926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Open Sauce" panose="020B0604020202020204" charset="0"/>
              </a:rPr>
              <a:t>&gt;15 ⁰C &amp; &lt;225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A5BB7-B164-CB9F-6DFA-3AFD2F96A41B}"/>
              </a:ext>
            </a:extLst>
          </p:cNvPr>
          <p:cNvSpPr txBox="1"/>
          <p:nvPr/>
        </p:nvSpPr>
        <p:spPr>
          <a:xfrm>
            <a:off x="16090624" y="5740196"/>
            <a:ext cx="22926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Open Sauce" panose="020B0604020202020204" charset="0"/>
              </a:rPr>
              <a:t>&lt;15 ⁰C &amp; &gt;225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F72AC-4747-46AB-AD7C-F321176924EC}"/>
              </a:ext>
            </a:extLst>
          </p:cNvPr>
          <p:cNvSpPr txBox="1"/>
          <p:nvPr/>
        </p:nvSpPr>
        <p:spPr>
          <a:xfrm>
            <a:off x="16391090" y="6452428"/>
            <a:ext cx="22926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Open Sauce" panose="020B0604020202020204" charset="0"/>
              </a:rPr>
              <a:t>&gt;15 ⁰C &amp; &gt;225 mm</a:t>
            </a:r>
          </a:p>
        </p:txBody>
      </p:sp>
    </p:spTree>
    <p:extLst>
      <p:ext uri="{BB962C8B-B14F-4D97-AF65-F5344CB8AC3E}">
        <p14:creationId xmlns:p14="http://schemas.microsoft.com/office/powerpoint/2010/main" val="868781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2D16B8-237D-74CB-4142-62A89FED1E6A}"/>
              </a:ext>
            </a:extLst>
          </p:cNvPr>
          <p:cNvSpPr txBox="1"/>
          <p:nvPr/>
        </p:nvSpPr>
        <p:spPr>
          <a:xfrm>
            <a:off x="2114550" y="342900"/>
            <a:ext cx="1419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Spring termination dates with Oct 10 planting</a:t>
            </a:r>
            <a:endParaRPr lang="en-US" sz="48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pic>
        <p:nvPicPr>
          <p:cNvPr id="6" name="Picture 5" descr="A diagram of crops growing&#10;&#10;Description automatically generated with medium confidence">
            <a:extLst>
              <a:ext uri="{FF2B5EF4-FFF2-40B4-BE49-F238E27FC236}">
                <a16:creationId xmlns:a16="http://schemas.microsoft.com/office/drawing/2014/main" id="{11680949-8BB1-AC81-53CC-ED910CC59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51" y="3235452"/>
            <a:ext cx="13424698" cy="655624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C40391C-FD74-82D9-C32A-E0C7D67FD11E}"/>
              </a:ext>
            </a:extLst>
          </p:cNvPr>
          <p:cNvSpPr/>
          <p:nvPr/>
        </p:nvSpPr>
        <p:spPr>
          <a:xfrm>
            <a:off x="4038600" y="5573486"/>
            <a:ext cx="3810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E66B51F-A8BA-7C04-3094-B9A13FA4A303}"/>
              </a:ext>
            </a:extLst>
          </p:cNvPr>
          <p:cNvSpPr/>
          <p:nvPr/>
        </p:nvSpPr>
        <p:spPr>
          <a:xfrm>
            <a:off x="15087600" y="2549652"/>
            <a:ext cx="3810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3836A-0EDC-3C18-7CC4-91C66DA01331}"/>
              </a:ext>
            </a:extLst>
          </p:cNvPr>
          <p:cNvSpPr txBox="1"/>
          <p:nvPr/>
        </p:nvSpPr>
        <p:spPr>
          <a:xfrm>
            <a:off x="9906000" y="36957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uce" panose="020B0604020202020204" charset="0"/>
              </a:rPr>
              <a:t>+284%</a:t>
            </a:r>
            <a:endParaRPr lang="en-US" b="1">
              <a:solidFill>
                <a:srgbClr val="FF0000"/>
              </a:solidFill>
              <a:latin typeface="Open Sauce" panose="020B060402020202020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92434B-3055-D06C-672C-98A2CE545B6C}"/>
              </a:ext>
            </a:extLst>
          </p:cNvPr>
          <p:cNvCxnSpPr>
            <a:cxnSpLocks/>
          </p:cNvCxnSpPr>
          <p:nvPr/>
        </p:nvCxnSpPr>
        <p:spPr>
          <a:xfrm flipV="1">
            <a:off x="4392386" y="3009900"/>
            <a:ext cx="10695214" cy="30238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080651-A372-9D6C-2EAD-C53FCD7015EA}"/>
              </a:ext>
            </a:extLst>
          </p:cNvPr>
          <p:cNvSpPr txBox="1"/>
          <p:nvPr/>
        </p:nvSpPr>
        <p:spPr>
          <a:xfrm>
            <a:off x="4381499" y="1750524"/>
            <a:ext cx="95250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Open Sauce" panose="020B0604020202020204" charset="0"/>
              </a:rPr>
              <a:t>Mean biomass of 31 lbs./ac per day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D7C1F1-EDCB-126C-C76B-5357C3B82AE9}"/>
              </a:ext>
            </a:extLst>
          </p:cNvPr>
          <p:cNvSpPr/>
          <p:nvPr/>
        </p:nvSpPr>
        <p:spPr>
          <a:xfrm rot="4784391">
            <a:off x="9505445" y="1513778"/>
            <a:ext cx="496312" cy="1169786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4B5F6B-E1A7-F51E-BFDB-FB2B22841188}"/>
              </a:ext>
            </a:extLst>
          </p:cNvPr>
          <p:cNvSpPr/>
          <p:nvPr/>
        </p:nvSpPr>
        <p:spPr>
          <a:xfrm rot="5400000">
            <a:off x="5676900" y="3886200"/>
            <a:ext cx="685800" cy="1828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2AE546-639A-896F-8BB9-539957EDFE08}"/>
              </a:ext>
            </a:extLst>
          </p:cNvPr>
          <p:cNvSpPr/>
          <p:nvPr/>
        </p:nvSpPr>
        <p:spPr>
          <a:xfrm>
            <a:off x="6172200" y="3311652"/>
            <a:ext cx="533400" cy="46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52EE8-CC8A-22BF-1BC8-B60B73B3F10D}"/>
              </a:ext>
            </a:extLst>
          </p:cNvPr>
          <p:cNvSpPr txBox="1"/>
          <p:nvPr/>
        </p:nvSpPr>
        <p:spPr>
          <a:xfrm>
            <a:off x="15087601" y="9715500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Chatterjee et al., 2020 </a:t>
            </a:r>
          </a:p>
        </p:txBody>
      </p:sp>
    </p:spTree>
    <p:extLst>
      <p:ext uri="{BB962C8B-B14F-4D97-AF65-F5344CB8AC3E}">
        <p14:creationId xmlns:p14="http://schemas.microsoft.com/office/powerpoint/2010/main" val="233180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5863" y="2360602"/>
            <a:ext cx="1422259" cy="4551887"/>
            <a:chOff x="0" y="-19050"/>
            <a:chExt cx="368852" cy="17564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737420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sz="2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61507" y="-630802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313004" y="301818"/>
            <a:ext cx="5661991" cy="131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90" spc="771">
                <a:solidFill>
                  <a:schemeClr val="tx2">
                    <a:lumMod val="50000"/>
                  </a:schemeClr>
                </a:solidFill>
                <a:latin typeface="Codec Pro ExtraBold"/>
              </a:rPr>
              <a:t>Outline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699" y="298538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4485" y="393982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4485" y="4965602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2320" y="609549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39756" y="3171262"/>
            <a:ext cx="11352443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000" b="1" spc="247">
                <a:solidFill>
                  <a:schemeClr val="tx2">
                    <a:lumMod val="50000"/>
                  </a:schemeClr>
                </a:solidFill>
                <a:latin typeface="Open Sauce"/>
              </a:rPr>
              <a:t>Introduction and why biomass matters?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39757" y="4112508"/>
            <a:ext cx="14816134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000" b="1" spc="247">
                <a:solidFill>
                  <a:schemeClr val="tx2">
                    <a:lumMod val="50000"/>
                  </a:schemeClr>
                </a:solidFill>
                <a:latin typeface="Open Sauce"/>
              </a:rPr>
              <a:t>Influencing factors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13728" y="5156377"/>
            <a:ext cx="15483029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4000" b="1" spc="247">
                <a:solidFill>
                  <a:schemeClr val="tx2">
                    <a:lumMod val="50000"/>
                  </a:schemeClr>
                </a:solidFill>
                <a:latin typeface="Open Sauce"/>
              </a:rPr>
              <a:t>Research and evidence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13728" y="6225408"/>
            <a:ext cx="9387028" cy="454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4000" b="1" spc="247">
                <a:solidFill>
                  <a:schemeClr val="tx2">
                    <a:lumMod val="50000"/>
                  </a:schemeClr>
                </a:solidFill>
                <a:latin typeface="Open Sauce"/>
              </a:rPr>
              <a:t>Summary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62377155-62B4-24A6-62AA-6B413CFCD654}"/>
              </a:ext>
            </a:extLst>
          </p:cNvPr>
          <p:cNvGrpSpPr/>
          <p:nvPr/>
        </p:nvGrpSpPr>
        <p:grpSpPr>
          <a:xfrm>
            <a:off x="13930886" y="2552700"/>
            <a:ext cx="3505699" cy="5002431"/>
            <a:chOff x="0" y="0"/>
            <a:chExt cx="1424588" cy="2101578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2D3BD13-AD00-ED38-F9A5-E6DFFA31C180}"/>
                </a:ext>
              </a:extLst>
            </p:cNvPr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0D3AA891-912B-DA0B-FBA4-BF38A2D08E83}"/>
                </a:ext>
              </a:extLst>
            </p:cNvPr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E63DBB3-8CF4-3D46-2D46-A567499F6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3247178"/>
            <a:ext cx="3783069" cy="36656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00E0D-CE63-B786-215B-E40A97EA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A8246F-14D9-A8D6-FCCD-683EDC34A8D4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7D602C3-3F67-BBC4-93F5-B643C752828B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54E490-3D72-8BE3-112A-1619769854EA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7A320098-860E-9F30-7C28-FA64186A2AF4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Planting Practice Influence Biomass Yield</a:t>
            </a:r>
          </a:p>
        </p:txBody>
      </p:sp>
      <p:pic>
        <p:nvPicPr>
          <p:cNvPr id="8" name="Picture 7" descr="A graph of different types of soil&#10;&#10;Description automatically generated with medium confidence">
            <a:extLst>
              <a:ext uri="{FF2B5EF4-FFF2-40B4-BE49-F238E27FC236}">
                <a16:creationId xmlns:a16="http://schemas.microsoft.com/office/drawing/2014/main" id="{142B6060-8544-75F2-A9A5-C0183183A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2417" r="3687" b="2926"/>
          <a:stretch/>
        </p:blipFill>
        <p:spPr>
          <a:xfrm>
            <a:off x="153983" y="1559818"/>
            <a:ext cx="9240334" cy="7996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2FCBBB-54DC-C0AC-468F-EDAEE2B8BBC8}"/>
              </a:ext>
            </a:extLst>
          </p:cNvPr>
          <p:cNvSpPr txBox="1"/>
          <p:nvPr/>
        </p:nvSpPr>
        <p:spPr>
          <a:xfrm>
            <a:off x="9580406" y="1469935"/>
            <a:ext cx="8707594" cy="587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Open Sauce" panose="020B0604020202020204" charset="0"/>
              </a:rPr>
              <a:t>Clay Center </a:t>
            </a:r>
            <a:r>
              <a:rPr lang="en-US" b="1" u="sng" dirty="0">
                <a:solidFill>
                  <a:srgbClr val="0070C0"/>
                </a:solidFill>
                <a:latin typeface="Open Sauce" panose="020B0604020202020204" charset="0"/>
              </a:rPr>
              <a:t>(irrigated):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Transition between sub-humid and semi-arid; </a:t>
            </a:r>
            <a:r>
              <a:rPr lang="en-US" b="1" dirty="0">
                <a:latin typeface="Open Sauce" panose="020B0604020202020204" charset="0"/>
              </a:rPr>
              <a:t>689 mm annual </a:t>
            </a:r>
            <a:r>
              <a:rPr lang="en-US" b="1" dirty="0" err="1">
                <a:latin typeface="Open Sauce" panose="020B0604020202020204" charset="0"/>
              </a:rPr>
              <a:t>precip</a:t>
            </a:r>
            <a:r>
              <a:rPr lang="en-US" b="1" dirty="0">
                <a:latin typeface="Open Sauce" panose="020B060402020202020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Soil: silt loam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Irrigation: 6 – 7 times between June and Aug, each time with 3.4 cm water</a:t>
            </a:r>
          </a:p>
          <a:p>
            <a:endParaRPr lang="en-US" b="1" u="sng" dirty="0">
              <a:latin typeface="Open Sauce" panose="020B0604020202020204" charset="0"/>
            </a:endParaRPr>
          </a:p>
          <a:p>
            <a:r>
              <a:rPr lang="en-US" b="1" u="sng" dirty="0">
                <a:solidFill>
                  <a:srgbClr val="C00000"/>
                </a:solidFill>
                <a:latin typeface="Open Sauce" panose="020B0604020202020204" charset="0"/>
              </a:rPr>
              <a:t>Concord </a:t>
            </a:r>
            <a:r>
              <a:rPr lang="en-US" b="1" u="sng" dirty="0">
                <a:solidFill>
                  <a:srgbClr val="0070C0"/>
                </a:solidFill>
                <a:latin typeface="Open Sauce" panose="020B0604020202020204" charset="0"/>
              </a:rPr>
              <a:t>(rainfed):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Sub-humid; </a:t>
            </a:r>
            <a:r>
              <a:rPr lang="en-US" b="1" dirty="0">
                <a:latin typeface="Open Sauce" panose="020B0604020202020204" charset="0"/>
              </a:rPr>
              <a:t>755 mm annual </a:t>
            </a:r>
            <a:r>
              <a:rPr lang="en-US" b="1" dirty="0" err="1">
                <a:latin typeface="Open Sauce" panose="020B0604020202020204" charset="0"/>
              </a:rPr>
              <a:t>precip</a:t>
            </a:r>
            <a:r>
              <a:rPr lang="en-US" b="1" dirty="0">
                <a:latin typeface="Open Sauce" panose="020B060402020202020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Soil: silty clay</a:t>
            </a:r>
          </a:p>
          <a:p>
            <a:endParaRPr lang="en-US" dirty="0">
              <a:latin typeface="Open Sauce" panose="020B0604020202020204" charset="0"/>
            </a:endParaRPr>
          </a:p>
          <a:p>
            <a:r>
              <a:rPr lang="en-US" b="1" u="sng" dirty="0">
                <a:solidFill>
                  <a:srgbClr val="C00000"/>
                </a:solidFill>
                <a:latin typeface="Open Sauce" panose="020B0604020202020204" charset="0"/>
              </a:rPr>
              <a:t>Mead </a:t>
            </a:r>
            <a:r>
              <a:rPr lang="en-US" b="1" u="sng" dirty="0">
                <a:solidFill>
                  <a:srgbClr val="0070C0"/>
                </a:solidFill>
                <a:latin typeface="Open Sauce" panose="020B0604020202020204" charset="0"/>
              </a:rPr>
              <a:t>(rainfed):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Sub-humid; </a:t>
            </a:r>
            <a:r>
              <a:rPr lang="en-US" b="1" dirty="0">
                <a:latin typeface="Open Sauce" panose="020B0604020202020204" charset="0"/>
              </a:rPr>
              <a:t>768 mm annual </a:t>
            </a:r>
            <a:r>
              <a:rPr lang="en-US" b="1" dirty="0" err="1">
                <a:latin typeface="Open Sauce" panose="020B0604020202020204" charset="0"/>
              </a:rPr>
              <a:t>precip</a:t>
            </a:r>
            <a:r>
              <a:rPr lang="en-US" b="1" dirty="0">
                <a:latin typeface="Open Sauce" panose="020B060402020202020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uce" panose="020B0604020202020204" charset="0"/>
              </a:rPr>
              <a:t>Soil: silty clay loam</a:t>
            </a:r>
          </a:p>
          <a:p>
            <a:endParaRPr lang="en-US" dirty="0">
              <a:latin typeface="Open Sauce" panose="020B0604020202020204" charset="0"/>
            </a:endParaRPr>
          </a:p>
          <a:p>
            <a:r>
              <a:rPr lang="en-US" b="1" u="sng" dirty="0">
                <a:solidFill>
                  <a:srgbClr val="00B050"/>
                </a:solidFill>
                <a:latin typeface="Open Sauce" panose="020B0604020202020204" charset="0"/>
              </a:rPr>
              <a:t>Treatments:</a:t>
            </a:r>
          </a:p>
          <a:p>
            <a:r>
              <a:rPr lang="en-US" b="1" dirty="0">
                <a:solidFill>
                  <a:srgbClr val="00B050"/>
                </a:solidFill>
                <a:latin typeface="Open Sauce" panose="020B0604020202020204" charset="0"/>
              </a:rPr>
              <a:t>RYE:</a:t>
            </a:r>
            <a:r>
              <a:rPr lang="en-US" b="1" dirty="0">
                <a:latin typeface="Open Sauce" panose="020B0604020202020204" charset="0"/>
              </a:rPr>
              <a:t> </a:t>
            </a:r>
            <a:r>
              <a:rPr lang="en-US" dirty="0">
                <a:latin typeface="Open Sauce" panose="020B0604020202020204" charset="0"/>
              </a:rPr>
              <a:t>monoculture cereal rye (</a:t>
            </a:r>
            <a:r>
              <a:rPr lang="en-US" i="1" dirty="0" err="1">
                <a:latin typeface="Open Sauce" panose="020B0604020202020204" charset="0"/>
              </a:rPr>
              <a:t>Elbon</a:t>
            </a:r>
            <a:r>
              <a:rPr lang="en-US" dirty="0">
                <a:latin typeface="Open Sauce" panose="020B0604020202020204" charset="0"/>
              </a:rPr>
              <a:t>)</a:t>
            </a:r>
          </a:p>
          <a:p>
            <a:r>
              <a:rPr lang="en-US" b="1" dirty="0">
                <a:solidFill>
                  <a:srgbClr val="00B050"/>
                </a:solidFill>
                <a:latin typeface="Open Sauce" panose="020B0604020202020204" charset="0"/>
              </a:rPr>
              <a:t>MIX1: </a:t>
            </a:r>
            <a:r>
              <a:rPr lang="en-US" dirty="0">
                <a:latin typeface="Open Sauce" panose="020B0604020202020204" charset="0"/>
              </a:rPr>
              <a:t>cereal rye, forage radish (</a:t>
            </a:r>
            <a:r>
              <a:rPr lang="en-US" i="1" dirty="0">
                <a:latin typeface="Open Sauce" panose="020B0604020202020204" charset="0"/>
              </a:rPr>
              <a:t>Nitro</a:t>
            </a:r>
            <a:r>
              <a:rPr lang="en-US" dirty="0">
                <a:latin typeface="Open Sauce" panose="020B0604020202020204" charset="0"/>
              </a:rPr>
              <a:t>), hairy vetch (</a:t>
            </a:r>
            <a:r>
              <a:rPr lang="en-US" i="1" dirty="0">
                <a:latin typeface="Open Sauce" panose="020B0604020202020204" charset="0"/>
              </a:rPr>
              <a:t>VNS</a:t>
            </a:r>
            <a:r>
              <a:rPr lang="en-US" dirty="0">
                <a:latin typeface="Open Sauce" panose="020B0604020202020204" charset="0"/>
              </a:rPr>
              <a:t>), and winter pea  	(</a:t>
            </a:r>
            <a:r>
              <a:rPr lang="en-US" i="1" dirty="0">
                <a:latin typeface="Open Sauce" panose="020B0604020202020204" charset="0"/>
              </a:rPr>
              <a:t>Whistler</a:t>
            </a:r>
            <a:r>
              <a:rPr lang="en-US" dirty="0">
                <a:latin typeface="Open Sauce" panose="020B0604020202020204" charset="0"/>
              </a:rPr>
              <a:t>)</a:t>
            </a:r>
          </a:p>
          <a:p>
            <a:r>
              <a:rPr lang="en-US" b="1" dirty="0">
                <a:solidFill>
                  <a:srgbClr val="00B050"/>
                </a:solidFill>
                <a:latin typeface="Open Sauce" panose="020B0604020202020204" charset="0"/>
              </a:rPr>
              <a:t>Mix2: </a:t>
            </a:r>
            <a:r>
              <a:rPr lang="en-US" dirty="0">
                <a:latin typeface="Open Sauce" panose="020B0604020202020204" charset="0"/>
              </a:rPr>
              <a:t>cereal rye, black oat (</a:t>
            </a:r>
            <a:r>
              <a:rPr lang="en-US" i="1" dirty="0" err="1">
                <a:latin typeface="Open Sauce" panose="020B0604020202020204" charset="0"/>
              </a:rPr>
              <a:t>Cosaque</a:t>
            </a:r>
            <a:r>
              <a:rPr lang="en-US" dirty="0">
                <a:latin typeface="Open Sauce" panose="020B0604020202020204" charset="0"/>
              </a:rPr>
              <a:t>), Collard (</a:t>
            </a:r>
            <a:r>
              <a:rPr lang="en-US" i="1" dirty="0">
                <a:latin typeface="Open Sauce" panose="020B0604020202020204" charset="0"/>
              </a:rPr>
              <a:t>Impact</a:t>
            </a:r>
            <a:r>
              <a:rPr lang="en-US" dirty="0">
                <a:latin typeface="Open Sauce" panose="020B0604020202020204" charset="0"/>
              </a:rPr>
              <a:t>), radish, hairy 	vetch, winter pea, and either </a:t>
            </a:r>
            <a:r>
              <a:rPr lang="en-US" dirty="0" err="1">
                <a:latin typeface="Open Sauce" panose="020B0604020202020204" charset="0"/>
              </a:rPr>
              <a:t>balansa</a:t>
            </a:r>
            <a:r>
              <a:rPr lang="en-US" dirty="0">
                <a:latin typeface="Open Sauce" panose="020B0604020202020204" charset="0"/>
              </a:rPr>
              <a:t> or red clover (VNS)</a:t>
            </a:r>
          </a:p>
          <a:p>
            <a:r>
              <a:rPr lang="en-US" b="1" dirty="0">
                <a:solidFill>
                  <a:srgbClr val="00B050"/>
                </a:solidFill>
                <a:latin typeface="Open Sauce" panose="020B0604020202020204" charset="0"/>
              </a:rPr>
              <a:t>LEG: </a:t>
            </a:r>
            <a:r>
              <a:rPr lang="en-US" dirty="0">
                <a:latin typeface="Open Sauce" panose="020B0604020202020204" charset="0"/>
              </a:rPr>
              <a:t>hairy vetch and winter pea</a:t>
            </a:r>
          </a:p>
          <a:p>
            <a:endParaRPr lang="en-US" dirty="0">
              <a:latin typeface="Open Sauce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BF704-6EF1-3E66-DD31-A7742539C6B9}"/>
              </a:ext>
            </a:extLst>
          </p:cNvPr>
          <p:cNvSpPr txBox="1"/>
          <p:nvPr/>
        </p:nvSpPr>
        <p:spPr>
          <a:xfrm>
            <a:off x="1812470" y="1758434"/>
            <a:ext cx="287382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Open Sauce" panose="020B0604020202020204" charset="0"/>
              </a:rPr>
              <a:t>Soybean – Corn rotation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EF291-2A7B-876B-2A78-3EAD84D586A7}"/>
              </a:ext>
            </a:extLst>
          </p:cNvPr>
          <p:cNvSpPr txBox="1"/>
          <p:nvPr/>
        </p:nvSpPr>
        <p:spPr>
          <a:xfrm>
            <a:off x="1812470" y="5947153"/>
            <a:ext cx="241662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Open Sauce" panose="020B0604020202020204" charset="0"/>
              </a:rPr>
              <a:t>Corn – Corn rotation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6D938-B010-D96B-6116-8832E2C4B0D0}"/>
              </a:ext>
            </a:extLst>
          </p:cNvPr>
          <p:cNvSpPr txBox="1"/>
          <p:nvPr/>
        </p:nvSpPr>
        <p:spPr>
          <a:xfrm>
            <a:off x="1812470" y="9875267"/>
            <a:ext cx="301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Koehler-Cole et al., 2023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EE0E6-C821-EFF6-4D0D-71A0D326B576}"/>
              </a:ext>
            </a:extLst>
          </p:cNvPr>
          <p:cNvSpPr txBox="1"/>
          <p:nvPr/>
        </p:nvSpPr>
        <p:spPr>
          <a:xfrm>
            <a:off x="9580406" y="7801402"/>
            <a:ext cx="87075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Open Sauce" panose="020B0604020202020204" charset="0"/>
              <a:buChar char="►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At the sites with wet fall weather, pre-harvest broadcasting increased biomass by 90%, to 1.29 Mg ha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−1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 for RYE and 0.87 Mg ha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−1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 for MIX1 in soybean–corn, and to 0.56 Mg ha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−1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 and 0.39 Mg ha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−1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 in corn–corn, respectively</a:t>
            </a:r>
          </a:p>
          <a:p>
            <a:pPr marL="285750" indent="-285750">
              <a:buFont typeface="Open Sauce" panose="020B0604020202020204" charset="0"/>
              <a:buChar char="►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Open Sauce" panose="020B0604020202020204" charset="0"/>
            </a:endParaRPr>
          </a:p>
          <a:p>
            <a:pPr marL="285750" indent="-285750">
              <a:buFont typeface="Open Sauce" panose="020B0604020202020204" charset="0"/>
              <a:buChar char="►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At the drier site, post-harvest drilling increased biomass of RYE and MIX1 by 95% to 0.80 Mg ha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−1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 in soybean–corn</a:t>
            </a:r>
          </a:p>
        </p:txBody>
      </p:sp>
    </p:spTree>
    <p:extLst>
      <p:ext uri="{BB962C8B-B14F-4D97-AF65-F5344CB8AC3E}">
        <p14:creationId xmlns:p14="http://schemas.microsoft.com/office/powerpoint/2010/main" val="63345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90626-A73E-1922-AD48-EE1B3B87C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1C869D-BE5D-9523-84B1-E1BB1959C4EB}"/>
              </a:ext>
            </a:extLst>
          </p:cNvPr>
          <p:cNvGrpSpPr/>
          <p:nvPr/>
        </p:nvGrpSpPr>
        <p:grpSpPr>
          <a:xfrm>
            <a:off x="-528002" y="1"/>
            <a:ext cx="19501802" cy="1271915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9B305BC-7C38-0640-E5D0-DF3A0AA4225E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926351-28BE-9824-7964-2A33427C6474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BECFEE95-D69D-B8E4-20A1-D1F35B4F83EE}"/>
              </a:ext>
            </a:extLst>
          </p:cNvPr>
          <p:cNvSpPr txBox="1"/>
          <p:nvPr/>
        </p:nvSpPr>
        <p:spPr>
          <a:xfrm>
            <a:off x="153983" y="155480"/>
            <a:ext cx="185671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300">
                <a:solidFill>
                  <a:srgbClr val="FFFFFF"/>
                </a:solidFill>
                <a:latin typeface="Codec Pro ExtraBold"/>
              </a:rPr>
              <a:t>Biomass for Spring-Planted Cover Crops at Sidney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297ED-62EA-D903-156B-D66E48766853}"/>
              </a:ext>
            </a:extLst>
          </p:cNvPr>
          <p:cNvSpPr txBox="1"/>
          <p:nvPr/>
        </p:nvSpPr>
        <p:spPr>
          <a:xfrm>
            <a:off x="11068284" y="2034540"/>
            <a:ext cx="70368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Open Sauce" panose="020B0604020202020204" charset="0"/>
              <a:buChar char="►"/>
            </a:pPr>
            <a:r>
              <a:rPr lang="en-US" sz="2400" b="1" u="sng">
                <a:solidFill>
                  <a:srgbClr val="C00000"/>
                </a:solidFill>
                <a:latin typeface="Open Sauce" panose="020B0604020202020204" charset="0"/>
              </a:rPr>
              <a:t>Cover crop drilled: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2012: April 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2013: April 30 (delayed because of wet conditions)</a:t>
            </a:r>
          </a:p>
          <a:p>
            <a:endParaRPr lang="en-US" sz="2400" b="1" u="sng">
              <a:latin typeface="Open Sauce" panose="020B0604020202020204" charset="0"/>
            </a:endParaRPr>
          </a:p>
          <a:p>
            <a:pPr marL="342900" indent="-342900">
              <a:buFont typeface="Open Sauce" panose="020B0604020202020204" charset="0"/>
              <a:buChar char="►"/>
            </a:pPr>
            <a:r>
              <a:rPr lang="en-US" sz="2400" b="1" u="sng">
                <a:solidFill>
                  <a:srgbClr val="C00000"/>
                </a:solidFill>
                <a:latin typeface="Open Sauce" panose="020B0604020202020204" charset="0"/>
              </a:rPr>
              <a:t>Cover crop termination:</a:t>
            </a:r>
            <a:endParaRPr lang="en-US" sz="2400" b="1">
              <a:solidFill>
                <a:srgbClr val="C00000"/>
              </a:solidFill>
              <a:latin typeface="Open Sauce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2012: June 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2022: July 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Open Sauce" panose="020B0604020202020204" charset="0"/>
            </a:endParaRPr>
          </a:p>
          <a:p>
            <a:pPr marL="342900" indent="-342900">
              <a:buFont typeface="Open Sauce" panose="020B0604020202020204" charset="0"/>
              <a:buChar char="►"/>
            </a:pPr>
            <a:r>
              <a:rPr lang="en-US" sz="2400" b="1" u="sng">
                <a:solidFill>
                  <a:srgbClr val="C00000"/>
                </a:solidFill>
                <a:latin typeface="Open Sauce" panose="020B0604020202020204" charset="0"/>
              </a:rPr>
              <a:t>Growing season precipitation + irrigation:</a:t>
            </a:r>
            <a:endParaRPr lang="en-US" sz="2400" b="1">
              <a:solidFill>
                <a:srgbClr val="C00000"/>
              </a:solidFill>
              <a:latin typeface="Open Sauce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2012: (71 + 44) mm = 115 mm (4.5 inches)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Open Sauce" panose="020B0604020202020204" charset="0"/>
              </a:rPr>
              <a:t>2022: (109 + 41) mm = 150 mm (5.9 inches)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Open Sauce" panose="020B0604020202020204" charset="0"/>
            </a:endParaRPr>
          </a:p>
          <a:p>
            <a:pPr marL="342900" indent="-342900">
              <a:buFont typeface="Open Sauce" panose="020B0604020202020204" charset="0"/>
              <a:buChar char="►"/>
            </a:pPr>
            <a:r>
              <a:rPr lang="en-US" sz="2400">
                <a:latin typeface="Open Sauce" panose="020B0604020202020204" charset="0"/>
              </a:rPr>
              <a:t>CCs were irrigated bi-weekly</a:t>
            </a:r>
          </a:p>
          <a:p>
            <a:pPr marL="342900" indent="-342900">
              <a:buFont typeface="Open Sauce" panose="020B0604020202020204" charset="0"/>
              <a:buChar char="►"/>
            </a:pPr>
            <a:endParaRPr lang="en-US" sz="2400">
              <a:latin typeface="Open Sauce" panose="020B0604020202020204" charset="0"/>
            </a:endParaRPr>
          </a:p>
          <a:p>
            <a:pPr marL="342900" indent="-342900">
              <a:buFont typeface="Open Sauce" panose="020B0604020202020204" charset="0"/>
              <a:buChar char="►"/>
            </a:pPr>
            <a:r>
              <a:rPr lang="en-US" sz="2400">
                <a:solidFill>
                  <a:srgbClr val="C00000"/>
                </a:solidFill>
                <a:latin typeface="Open Sauce" panose="020B0604020202020204" charset="0"/>
              </a:rPr>
              <a:t>Mixture: </a:t>
            </a:r>
            <a:r>
              <a:rPr lang="en-US" sz="2400">
                <a:latin typeface="Open Sauce" panose="020B0604020202020204" charset="0"/>
              </a:rPr>
              <a:t>10-species mix of Rapeseed, Flax, Oat, Pea, Lentil, Common Vetch, Berseem Clover, Barley, Phacelia, and Safflower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5B05591-9E1D-5003-44A9-F5BB90AA7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96200"/>
              </p:ext>
            </p:extLst>
          </p:nvPr>
        </p:nvGraphicFramePr>
        <p:xfrm>
          <a:off x="182880" y="2034540"/>
          <a:ext cx="10643615" cy="66230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78992">
                  <a:extLst>
                    <a:ext uri="{9D8B030D-6E8A-4147-A177-3AD203B41FA5}">
                      <a16:colId xmlns:a16="http://schemas.microsoft.com/office/drawing/2014/main" val="3480715671"/>
                    </a:ext>
                  </a:extLst>
                </a:gridCol>
                <a:gridCol w="2262794">
                  <a:extLst>
                    <a:ext uri="{9D8B030D-6E8A-4147-A177-3AD203B41FA5}">
                      <a16:colId xmlns:a16="http://schemas.microsoft.com/office/drawing/2014/main" val="3326200302"/>
                    </a:ext>
                  </a:extLst>
                </a:gridCol>
                <a:gridCol w="1336713">
                  <a:extLst>
                    <a:ext uri="{9D8B030D-6E8A-4147-A177-3AD203B41FA5}">
                      <a16:colId xmlns:a16="http://schemas.microsoft.com/office/drawing/2014/main" val="1413352014"/>
                    </a:ext>
                  </a:extLst>
                </a:gridCol>
                <a:gridCol w="1336713">
                  <a:extLst>
                    <a:ext uri="{9D8B030D-6E8A-4147-A177-3AD203B41FA5}">
                      <a16:colId xmlns:a16="http://schemas.microsoft.com/office/drawing/2014/main" val="2025772465"/>
                    </a:ext>
                  </a:extLst>
                </a:gridCol>
                <a:gridCol w="1336713">
                  <a:extLst>
                    <a:ext uri="{9D8B030D-6E8A-4147-A177-3AD203B41FA5}">
                      <a16:colId xmlns:a16="http://schemas.microsoft.com/office/drawing/2014/main" val="3251899143"/>
                    </a:ext>
                  </a:extLst>
                </a:gridCol>
                <a:gridCol w="1336713">
                  <a:extLst>
                    <a:ext uri="{9D8B030D-6E8A-4147-A177-3AD203B41FA5}">
                      <a16:colId xmlns:a16="http://schemas.microsoft.com/office/drawing/2014/main" val="80542703"/>
                    </a:ext>
                  </a:extLst>
                </a:gridCol>
                <a:gridCol w="1954977">
                  <a:extLst>
                    <a:ext uri="{9D8B030D-6E8A-4147-A177-3AD203B41FA5}">
                      <a16:colId xmlns:a16="http://schemas.microsoft.com/office/drawing/2014/main" val="727737132"/>
                    </a:ext>
                  </a:extLst>
                </a:gridCol>
              </a:tblGrid>
              <a:tr h="462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 Year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 Cover crop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Dryland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Irrigated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chemeClr val="bg1"/>
                          </a:solidFill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1" i="0" u="none" strike="noStrike">
                        <a:solidFill>
                          <a:schemeClr val="bg1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4529"/>
                  </a:ext>
                </a:extLst>
              </a:tr>
              <a:tr h="462298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(kg ha</a:t>
                      </a:r>
                      <a:r>
                        <a:rPr lang="en-US" sz="2800" b="1" u="none" strike="noStrike" baseline="30000">
                          <a:effectLst/>
                          <a:latin typeface="Open Sauce" panose="020B0604020202020204" charset="0"/>
                        </a:rPr>
                        <a:t>-1</a:t>
                      </a:r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)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% change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2695309"/>
                  </a:ext>
                </a:extLst>
              </a:tr>
              <a:tr h="46229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2012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Flax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1,940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2,860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+47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35138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Oat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2,560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4,230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+65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4595323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Pea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2,510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+75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65853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Rapeseed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1,370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3,070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+124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2564718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Mixture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2,540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3,770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+48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77736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Average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2,184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3,666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+68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8181276"/>
                  </a:ext>
                </a:extLst>
              </a:tr>
              <a:tr h="46229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2013</a:t>
                      </a:r>
                    </a:p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Flax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3,010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c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2,920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-3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603911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Oat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5,160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4,840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-6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955489"/>
                  </a:ext>
                </a:extLst>
              </a:tr>
              <a:tr h="51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Pea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4,990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5,130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18370"/>
                  </a:ext>
                </a:extLst>
              </a:tr>
              <a:tr h="564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Rapeseed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3,170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err="1">
                          <a:effectLst/>
                          <a:latin typeface="Open Sauce" panose="020B0604020202020204" charset="0"/>
                        </a:rPr>
                        <a:t>bc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4,400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+39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162331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Mixture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4,790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5,590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Open Sauce" panose="020B0604020202020204" charset="0"/>
                        </a:rPr>
                        <a:t>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  <a:latin typeface="Open Sauce" panose="020B0604020202020204" charset="0"/>
                        </a:rPr>
                        <a:t>+17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14384"/>
                  </a:ext>
                </a:extLst>
              </a:tr>
              <a:tr h="4622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Average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4,224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4,576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B050"/>
                          </a:solidFill>
                          <a:effectLst/>
                          <a:latin typeface="Open Sauce" panose="020B0604020202020204" charset="0"/>
                        </a:rPr>
                        <a:t>+8</a:t>
                      </a:r>
                      <a:endParaRPr lang="en-US" sz="2800" b="1" i="0" u="none" strike="noStrike" dirty="0">
                        <a:solidFill>
                          <a:srgbClr val="00B050"/>
                        </a:solidFill>
                        <a:effectLst/>
                        <a:latin typeface="Open Sauce" panose="020B060402020202020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86430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D13D59A-7007-EA79-267D-77B12060B0ED}"/>
              </a:ext>
            </a:extLst>
          </p:cNvPr>
          <p:cNvSpPr txBox="1"/>
          <p:nvPr/>
        </p:nvSpPr>
        <p:spPr>
          <a:xfrm>
            <a:off x="2640285" y="8901160"/>
            <a:ext cx="2603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Nielsen et al., 2015</a:t>
            </a:r>
          </a:p>
        </p:txBody>
      </p:sp>
    </p:spTree>
    <p:extLst>
      <p:ext uri="{BB962C8B-B14F-4D97-AF65-F5344CB8AC3E}">
        <p14:creationId xmlns:p14="http://schemas.microsoft.com/office/powerpoint/2010/main" val="82680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4A0D-754E-7E98-D8DA-DDAA6131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02F701-E9E1-AD7D-96F3-D6981A0BC2FF}"/>
              </a:ext>
            </a:extLst>
          </p:cNvPr>
          <p:cNvSpPr txBox="1"/>
          <p:nvPr/>
        </p:nvSpPr>
        <p:spPr>
          <a:xfrm>
            <a:off x="680774" y="6681503"/>
            <a:ext cx="12123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N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B33038D-BA09-B967-ED8E-45B0C4C835C7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B8089EF-6932-E6C5-DB3D-45F40BD129B3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C6A2A86-267E-890A-20FD-BE97600182E6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B7EF2E05-C473-F85E-2F8C-CED638B9FCF4}"/>
              </a:ext>
            </a:extLst>
          </p:cNvPr>
          <p:cNvSpPr txBox="1"/>
          <p:nvPr/>
        </p:nvSpPr>
        <p:spPr>
          <a:xfrm>
            <a:off x="296251" y="186488"/>
            <a:ext cx="17305949" cy="1224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 baseline="30000" dirty="0">
                <a:solidFill>
                  <a:srgbClr val="FFFFFF"/>
                </a:solidFill>
                <a:latin typeface="Codec Pro ExtraBold"/>
              </a:rPr>
              <a:t>Plant density &amp; height as a proxy for biomass</a:t>
            </a:r>
          </a:p>
        </p:txBody>
      </p:sp>
      <p:pic>
        <p:nvPicPr>
          <p:cNvPr id="15" name="Picture 14" descr="A field of grass with dirt&#10;&#10;Description automatically generated">
            <a:extLst>
              <a:ext uri="{FF2B5EF4-FFF2-40B4-BE49-F238E27FC236}">
                <a16:creationId xmlns:a16="http://schemas.microsoft.com/office/drawing/2014/main" id="{75653D0E-D1F7-9EBA-CB3A-1DA2D6238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1" y="2546332"/>
            <a:ext cx="4615204" cy="6153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851681-E109-693A-F29E-3C0A8A870030}"/>
              </a:ext>
            </a:extLst>
          </p:cNvPr>
          <p:cNvSpPr txBox="1"/>
          <p:nvPr/>
        </p:nvSpPr>
        <p:spPr>
          <a:xfrm>
            <a:off x="2222623" y="1879774"/>
            <a:ext cx="19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Elbon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rye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B41D59-DACB-CB1F-395D-551D62CBE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2067349" y="3577246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8EC19C-9B16-E368-400A-C6618BC4D5B5}"/>
              </a:ext>
            </a:extLst>
          </p:cNvPr>
          <p:cNvCxnSpPr>
            <a:cxnSpLocks/>
          </p:cNvCxnSpPr>
          <p:nvPr/>
        </p:nvCxnSpPr>
        <p:spPr>
          <a:xfrm flipH="1">
            <a:off x="3192242" y="5784186"/>
            <a:ext cx="22639" cy="350773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E10F08-959A-B478-D066-1CA09EE89E66}"/>
              </a:ext>
            </a:extLst>
          </p:cNvPr>
          <p:cNvSpPr txBox="1"/>
          <p:nvPr/>
        </p:nvSpPr>
        <p:spPr>
          <a:xfrm>
            <a:off x="2076117" y="9342681"/>
            <a:ext cx="2277528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1329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pic>
        <p:nvPicPr>
          <p:cNvPr id="28" name="Picture 27" descr="A person standing in a field of grass&#10;&#10;Description automatically generated">
            <a:extLst>
              <a:ext uri="{FF2B5EF4-FFF2-40B4-BE49-F238E27FC236}">
                <a16:creationId xmlns:a16="http://schemas.microsoft.com/office/drawing/2014/main" id="{B984467F-54C0-A41D-5894-DC3064251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5" r="14219"/>
          <a:stretch/>
        </p:blipFill>
        <p:spPr>
          <a:xfrm>
            <a:off x="5647285" y="2546331"/>
            <a:ext cx="4978247" cy="61536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B4DB4B-8329-6161-21CB-2CBCBD6E302A}"/>
              </a:ext>
            </a:extLst>
          </p:cNvPr>
          <p:cNvSpPr txBox="1"/>
          <p:nvPr/>
        </p:nvSpPr>
        <p:spPr>
          <a:xfrm>
            <a:off x="7166788" y="1879774"/>
            <a:ext cx="234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Yankee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rye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03836-96A7-287D-7979-94547161B04A}"/>
              </a:ext>
            </a:extLst>
          </p:cNvPr>
          <p:cNvSpPr txBox="1"/>
          <p:nvPr/>
        </p:nvSpPr>
        <p:spPr>
          <a:xfrm>
            <a:off x="7218123" y="9291917"/>
            <a:ext cx="227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 3161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F6597B0-78EB-017D-4660-C30C46937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7137419" y="3577245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F99337-3DD8-9F87-B513-749A6137FEA1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8356887" y="5957046"/>
            <a:ext cx="21158" cy="33348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field of grass with dirt&#10;&#10;Description automatically generated">
            <a:extLst>
              <a:ext uri="{FF2B5EF4-FFF2-40B4-BE49-F238E27FC236}">
                <a16:creationId xmlns:a16="http://schemas.microsoft.com/office/drawing/2014/main" id="{E1CAA209-CA0E-8C37-132F-341E2E992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12321"/>
          <a:stretch/>
        </p:blipFill>
        <p:spPr>
          <a:xfrm>
            <a:off x="10772972" y="2546331"/>
            <a:ext cx="6532517" cy="61536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B2E10CD-B8FF-FAAF-D17A-CA58612267BC}"/>
              </a:ext>
            </a:extLst>
          </p:cNvPr>
          <p:cNvSpPr txBox="1"/>
          <p:nvPr/>
        </p:nvSpPr>
        <p:spPr>
          <a:xfrm>
            <a:off x="12869089" y="1879774"/>
            <a:ext cx="234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Yankee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rye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F17529-65D1-E4F7-F006-A3D6583C5B55}"/>
              </a:ext>
            </a:extLst>
          </p:cNvPr>
          <p:cNvSpPr txBox="1"/>
          <p:nvPr/>
        </p:nvSpPr>
        <p:spPr>
          <a:xfrm>
            <a:off x="12900464" y="9291917"/>
            <a:ext cx="230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7670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E7B4046-77BF-383E-B064-43D10A47D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13081319" y="3577246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C83CA53-7073-975E-E66A-B221478124F5}"/>
              </a:ext>
            </a:extLst>
          </p:cNvPr>
          <p:cNvCxnSpPr>
            <a:cxnSpLocks/>
          </p:cNvCxnSpPr>
          <p:nvPr/>
        </p:nvCxnSpPr>
        <p:spPr>
          <a:xfrm flipH="1">
            <a:off x="14300787" y="5957047"/>
            <a:ext cx="21158" cy="33348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C5F24-2BC7-A35A-98BF-80DCB817CE6B}"/>
              </a:ext>
            </a:extLst>
          </p:cNvPr>
          <p:cNvSpPr txBox="1"/>
          <p:nvPr/>
        </p:nvSpPr>
        <p:spPr>
          <a:xfrm>
            <a:off x="3709358" y="6193766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68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DB99F-3051-88C0-E16C-87563433D1B0}"/>
              </a:ext>
            </a:extLst>
          </p:cNvPr>
          <p:cNvSpPr txBox="1"/>
          <p:nvPr/>
        </p:nvSpPr>
        <p:spPr>
          <a:xfrm>
            <a:off x="8783360" y="6266004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66%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61 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D3D7-A5E1-EE37-A696-4FEB88C82FEE}"/>
              </a:ext>
            </a:extLst>
          </p:cNvPr>
          <p:cNvSpPr txBox="1"/>
          <p:nvPr/>
        </p:nvSpPr>
        <p:spPr>
          <a:xfrm>
            <a:off x="15998580" y="6193766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79 cm</a:t>
            </a:r>
          </a:p>
        </p:txBody>
      </p:sp>
    </p:spTree>
    <p:extLst>
      <p:ext uri="{BB962C8B-B14F-4D97-AF65-F5344CB8AC3E}">
        <p14:creationId xmlns:p14="http://schemas.microsoft.com/office/powerpoint/2010/main" val="109117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3E167-93E8-4328-918C-489FB4FB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AC9E374-1EBE-EFB6-0CC8-515D5D30D4A3}"/>
              </a:ext>
            </a:extLst>
          </p:cNvPr>
          <p:cNvSpPr txBox="1"/>
          <p:nvPr/>
        </p:nvSpPr>
        <p:spPr>
          <a:xfrm>
            <a:off x="680774" y="6681503"/>
            <a:ext cx="12123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N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6654040C-6555-E8AD-F26C-FB828EA7F7B7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1307717F-0AFA-6D46-C4F3-819D521E39A7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B7BD624-79DB-F86A-ED18-F9C2DD5A3A7D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374ECE60-7DAB-F847-7D06-A54D86DBA5F4}"/>
              </a:ext>
            </a:extLst>
          </p:cNvPr>
          <p:cNvSpPr txBox="1"/>
          <p:nvPr/>
        </p:nvSpPr>
        <p:spPr>
          <a:xfrm>
            <a:off x="-1345721" y="122320"/>
            <a:ext cx="20319521" cy="1224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 baseline="30000" dirty="0">
                <a:solidFill>
                  <a:srgbClr val="FFFFFF"/>
                </a:solidFill>
                <a:latin typeface="Codec Pro ExtraBold"/>
              </a:rPr>
              <a:t>Plant density &amp; height as a proxy for biomass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FC80B-A366-A50E-651B-8DBAB8E926D8}"/>
              </a:ext>
            </a:extLst>
          </p:cNvPr>
          <p:cNvSpPr txBox="1"/>
          <p:nvPr/>
        </p:nvSpPr>
        <p:spPr>
          <a:xfrm>
            <a:off x="2714076" y="1946102"/>
            <a:ext cx="19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Elbon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rye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59B4D-4B07-83D5-2EDA-0F0BC8FC2FB4}"/>
              </a:ext>
            </a:extLst>
          </p:cNvPr>
          <p:cNvSpPr txBox="1"/>
          <p:nvPr/>
        </p:nvSpPr>
        <p:spPr>
          <a:xfrm>
            <a:off x="2596675" y="8848072"/>
            <a:ext cx="249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12099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pic>
        <p:nvPicPr>
          <p:cNvPr id="3" name="Picture 2" descr="A field of tall grass&#10;&#10;Description automatically generated">
            <a:extLst>
              <a:ext uri="{FF2B5EF4-FFF2-40B4-BE49-F238E27FC236}">
                <a16:creationId xmlns:a16="http://schemas.microsoft.com/office/drawing/2014/main" id="{E679B9D6-2CD9-C395-4DC7-C7D64D1FA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7" b="7988"/>
          <a:stretch/>
        </p:blipFill>
        <p:spPr>
          <a:xfrm>
            <a:off x="519411" y="2546331"/>
            <a:ext cx="5311642" cy="5193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7D325-D426-7E45-B968-DFF78EAB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2853988" y="3507413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9B9DB4-2C01-4F2F-FF0C-3CBF5DB5017F}"/>
              </a:ext>
            </a:extLst>
          </p:cNvPr>
          <p:cNvCxnSpPr>
            <a:cxnSpLocks/>
          </p:cNvCxnSpPr>
          <p:nvPr/>
        </p:nvCxnSpPr>
        <p:spPr>
          <a:xfrm>
            <a:off x="3842250" y="5879855"/>
            <a:ext cx="0" cy="284377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470BAA-8A38-DE0C-ADBC-23B14A3E9258}"/>
              </a:ext>
            </a:extLst>
          </p:cNvPr>
          <p:cNvSpPr txBox="1"/>
          <p:nvPr/>
        </p:nvSpPr>
        <p:spPr>
          <a:xfrm>
            <a:off x="8369568" y="1948837"/>
            <a:ext cx="19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Elbon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rye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C6556-3E08-7B40-3CB9-75A241581143}"/>
              </a:ext>
            </a:extLst>
          </p:cNvPr>
          <p:cNvSpPr txBox="1"/>
          <p:nvPr/>
        </p:nvSpPr>
        <p:spPr>
          <a:xfrm>
            <a:off x="7622267" y="8848072"/>
            <a:ext cx="249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12855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pic>
        <p:nvPicPr>
          <p:cNvPr id="27" name="Picture 26" descr="A close up of grass&#10;&#10;Description automatically generated">
            <a:extLst>
              <a:ext uri="{FF2B5EF4-FFF2-40B4-BE49-F238E27FC236}">
                <a16:creationId xmlns:a16="http://schemas.microsoft.com/office/drawing/2014/main" id="{CB9F2A01-1D6C-19E6-7047-C9A0E79E0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7381"/>
          <a:stretch/>
        </p:blipFill>
        <p:spPr>
          <a:xfrm>
            <a:off x="5900819" y="2546330"/>
            <a:ext cx="5934047" cy="5193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E6417D-1056-53E8-36CB-70F75306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7595257" y="3430222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AFB7D4-9E2D-D57B-FFEF-642F95ED2E93}"/>
              </a:ext>
            </a:extLst>
          </p:cNvPr>
          <p:cNvCxnSpPr>
            <a:cxnSpLocks/>
          </p:cNvCxnSpPr>
          <p:nvPr/>
        </p:nvCxnSpPr>
        <p:spPr>
          <a:xfrm>
            <a:off x="8703449" y="5816269"/>
            <a:ext cx="0" cy="290736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atch of grass next to a fence&#10;&#10;Description automatically generated">
            <a:extLst>
              <a:ext uri="{FF2B5EF4-FFF2-40B4-BE49-F238E27FC236}">
                <a16:creationId xmlns:a16="http://schemas.microsoft.com/office/drawing/2014/main" id="{8A2594D1-A619-E99E-0949-ACEA9F0AF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 b="10065"/>
          <a:stretch/>
        </p:blipFill>
        <p:spPr>
          <a:xfrm>
            <a:off x="11904632" y="2546330"/>
            <a:ext cx="5774274" cy="519307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E06E2B1-2C73-D70C-B660-DECDF6838FD9}"/>
              </a:ext>
            </a:extLst>
          </p:cNvPr>
          <p:cNvSpPr txBox="1"/>
          <p:nvPr/>
        </p:nvSpPr>
        <p:spPr>
          <a:xfrm>
            <a:off x="13515095" y="1943619"/>
            <a:ext cx="2838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NE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hairy vetch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5ECC49-5DFF-BDCA-F4AC-32D0E3FDB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926">
            <a:off x="13234057" y="3192657"/>
            <a:ext cx="1659417" cy="3224911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4BFCD92-8D06-44E3-D1F3-B88B5AAD4944}"/>
              </a:ext>
            </a:extLst>
          </p:cNvPr>
          <p:cNvSpPr txBox="1"/>
          <p:nvPr/>
        </p:nvSpPr>
        <p:spPr>
          <a:xfrm>
            <a:off x="13086255" y="8723632"/>
            <a:ext cx="249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Open Sauce" panose="020B0604020202020204" charset="0"/>
              </a:rPr>
              <a:t>1760 kg ha</a:t>
            </a:r>
            <a:r>
              <a:rPr lang="en-US" sz="2800" baseline="30000" dirty="0">
                <a:solidFill>
                  <a:srgbClr val="C00000"/>
                </a:solidFill>
                <a:latin typeface="Open Sauce" panose="020B0604020202020204" charset="0"/>
              </a:rPr>
              <a:t>-1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08C597-AA21-5E76-7C3A-311D17071AA6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14326068" y="5654544"/>
            <a:ext cx="5762" cy="30690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BE7FA3-0A95-E439-315E-B256AAC13464}"/>
              </a:ext>
            </a:extLst>
          </p:cNvPr>
          <p:cNvSpPr txBox="1"/>
          <p:nvPr/>
        </p:nvSpPr>
        <p:spPr>
          <a:xfrm>
            <a:off x="4653315" y="6857569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99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2A770-AC6F-C052-69C8-B372BC0323E3}"/>
              </a:ext>
            </a:extLst>
          </p:cNvPr>
          <p:cNvSpPr txBox="1"/>
          <p:nvPr/>
        </p:nvSpPr>
        <p:spPr>
          <a:xfrm>
            <a:off x="10308807" y="6854452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93%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97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D3BD0-E424-2D03-3D7A-0FA98B3430BF}"/>
              </a:ext>
            </a:extLst>
          </p:cNvPr>
          <p:cNvSpPr txBox="1"/>
          <p:nvPr/>
        </p:nvSpPr>
        <p:spPr>
          <a:xfrm>
            <a:off x="15241429" y="6854451"/>
            <a:ext cx="10505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70%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22 cm</a:t>
            </a:r>
          </a:p>
        </p:txBody>
      </p:sp>
    </p:spTree>
    <p:extLst>
      <p:ext uri="{BB962C8B-B14F-4D97-AF65-F5344CB8AC3E}">
        <p14:creationId xmlns:p14="http://schemas.microsoft.com/office/powerpoint/2010/main" val="332871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5A738-50FE-DB9D-18E8-9DDDD72B8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936ED9B-81F6-B85B-0FA3-A55B8F24FA29}"/>
              </a:ext>
            </a:extLst>
          </p:cNvPr>
          <p:cNvSpPr txBox="1"/>
          <p:nvPr/>
        </p:nvSpPr>
        <p:spPr>
          <a:xfrm>
            <a:off x="680774" y="6681503"/>
            <a:ext cx="12123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N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4542F073-7617-D0A9-88C9-6468BFF9CD6C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7C95FE-3382-19BB-7A30-F16AA64437BB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A3F7F378-0A9F-A47E-0CA3-1D54D880D3E6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2FF5E766-B5F6-9E8F-A7DE-5329D955F667}"/>
              </a:ext>
            </a:extLst>
          </p:cNvPr>
          <p:cNvSpPr txBox="1"/>
          <p:nvPr/>
        </p:nvSpPr>
        <p:spPr>
          <a:xfrm>
            <a:off x="296251" y="-38100"/>
            <a:ext cx="17305949" cy="1312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>
                <a:solidFill>
                  <a:srgbClr val="FFFFFF"/>
                </a:solidFill>
                <a:latin typeface="Codec Pro ExtraBold"/>
              </a:rPr>
              <a:t>Summary of research evidence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DD407-62ED-173A-7BB4-B29A49D997A2}"/>
              </a:ext>
            </a:extLst>
          </p:cNvPr>
          <p:cNvSpPr txBox="1"/>
          <p:nvPr/>
        </p:nvSpPr>
        <p:spPr>
          <a:xfrm>
            <a:off x="814771" y="1911953"/>
            <a:ext cx="16658458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Open Sauce" panose="020B0604020202020204" charset="0"/>
              </a:rPr>
              <a:t>► Cover crop planted by mid-Sep produced ten times more biomass than those planted in late-Oct, with termination occurring in mid-April</a:t>
            </a:r>
          </a:p>
          <a:p>
            <a:endParaRPr lang="en-US" sz="3200" dirty="0">
              <a:latin typeface="Open Sauce" panose="020B0604020202020204" charset="0"/>
            </a:endParaRPr>
          </a:p>
          <a:p>
            <a:r>
              <a:rPr lang="en-US" sz="3200" dirty="0">
                <a:latin typeface="Open Sauce" panose="020B0604020202020204" charset="0"/>
              </a:rPr>
              <a:t>► Delaying spring cover crop termination from early to late April increased biomass production by four times for cover crops planted in early-Oct</a:t>
            </a:r>
          </a:p>
          <a:p>
            <a:r>
              <a:rPr lang="en-US" sz="3200" dirty="0">
                <a:latin typeface="Open Sauce" panose="020B0604020202020204" charset="0"/>
              </a:rPr>
              <a:t> </a:t>
            </a:r>
          </a:p>
          <a:p>
            <a:r>
              <a:rPr lang="en-US" sz="3200" dirty="0">
                <a:latin typeface="Open Sauce" panose="020B0604020202020204" charset="0"/>
              </a:rPr>
              <a:t>► A warm-wet growing season can produce four times more rye biomass compared to a cool-dry season</a:t>
            </a:r>
          </a:p>
          <a:p>
            <a:endParaRPr lang="en-US" sz="3200" dirty="0">
              <a:latin typeface="Open Sauce" panose="020B0604020202020204" charset="0"/>
            </a:endParaRPr>
          </a:p>
          <a:p>
            <a:r>
              <a:rPr lang="en-US" sz="3200" dirty="0">
                <a:latin typeface="Open Sauce" panose="020B0604020202020204" charset="0"/>
              </a:rPr>
              <a:t>► Biomass production ranged from 110 to 6710 kg ha</a:t>
            </a:r>
            <a:r>
              <a:rPr lang="en-US" sz="3200" baseline="30000" dirty="0">
                <a:latin typeface="Open Sauce" panose="020B0604020202020204" charset="0"/>
              </a:rPr>
              <a:t>-1</a:t>
            </a:r>
            <a:r>
              <a:rPr lang="en-US" sz="3200" dirty="0">
                <a:latin typeface="Open Sauce" panose="020B0604020202020204" charset="0"/>
              </a:rPr>
              <a:t> for wheat, 190 to 6310 kg ha</a:t>
            </a:r>
            <a:r>
              <a:rPr lang="en-US" sz="3200" baseline="30000" dirty="0">
                <a:latin typeface="Open Sauce" panose="020B0604020202020204" charset="0"/>
              </a:rPr>
              <a:t>-1</a:t>
            </a:r>
            <a:r>
              <a:rPr lang="en-US" sz="3200" dirty="0">
                <a:latin typeface="Open Sauce" panose="020B0604020202020204" charset="0"/>
              </a:rPr>
              <a:t> for rye, 750 to 7160 kg ha</a:t>
            </a:r>
            <a:r>
              <a:rPr lang="en-US" sz="3200" baseline="30000" dirty="0">
                <a:latin typeface="Open Sauce" panose="020B0604020202020204" charset="0"/>
              </a:rPr>
              <a:t>-1</a:t>
            </a:r>
            <a:r>
              <a:rPr lang="en-US" sz="3200" dirty="0">
                <a:latin typeface="Open Sauce" panose="020B0604020202020204" charset="0"/>
              </a:rPr>
              <a:t> for triticale, and 100 to 2200 kg ha</a:t>
            </a:r>
            <a:r>
              <a:rPr lang="en-US" sz="3200" baseline="30000" dirty="0">
                <a:latin typeface="Open Sauce" panose="020B0604020202020204" charset="0"/>
              </a:rPr>
              <a:t>-1</a:t>
            </a:r>
            <a:r>
              <a:rPr lang="en-US" sz="3200" dirty="0">
                <a:latin typeface="Open Sauce" panose="020B0604020202020204" charset="0"/>
              </a:rPr>
              <a:t> for canola</a:t>
            </a:r>
          </a:p>
          <a:p>
            <a:endParaRPr lang="en-US" sz="3200" dirty="0">
              <a:latin typeface="Open Sauce" panose="020B0604020202020204" charset="0"/>
            </a:endParaRPr>
          </a:p>
          <a:p>
            <a:pPr marL="457200" indent="-457200">
              <a:buFont typeface="Open Sauce" panose="020B0604020202020204" charset="0"/>
              <a:buChar char="►"/>
            </a:pPr>
            <a:r>
              <a:rPr lang="en-US" sz="3200" dirty="0">
                <a:latin typeface="Open Sauce" panose="020B0604020202020204" charset="0"/>
              </a:rPr>
              <a:t>Extended growing periods, particularly with early planting (mid-Sep) and late termination (early-May), produced greater biomass by 158% for wheat, 112% for rye, 131% for triticale, and 247% for canola compared to shorter growing intervals (early-Oct to mid-April)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092EC-4DE8-1D8D-678C-06439FC1DF46}"/>
              </a:ext>
            </a:extLst>
          </p:cNvPr>
          <p:cNvSpPr txBox="1"/>
          <p:nvPr/>
        </p:nvSpPr>
        <p:spPr>
          <a:xfrm>
            <a:off x="1169068" y="3410731"/>
            <a:ext cx="15949863" cy="4524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Open Sauce" panose="020B0604020202020204" charset="0"/>
              </a:rPr>
              <a:t>Year-to-year weather variability can affect biomass yields, even with cover crops planted on similar dates</a:t>
            </a:r>
          </a:p>
          <a:p>
            <a:endParaRPr lang="en-US" sz="3200" dirty="0">
              <a:latin typeface="Open Sauce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Open Sauce" panose="020B0604020202020204" charset="0"/>
              </a:rPr>
              <a:t> Setting realistic biomass goals is essential, especially considering the harsh winter conditions that can limit productivity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dirty="0">
              <a:latin typeface="Open Sauce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latin typeface="Open Sauce" panose="020B0604020202020204" charset="0"/>
              </a:rPr>
              <a:t>Adjusting planting and termination timing (focusing on a longer interval such as mid-Sep to early May rather than early Oct to mid-April) can help maximize biomass yields under diverse environmental conditions in Nebraska</a:t>
            </a:r>
          </a:p>
        </p:txBody>
      </p:sp>
    </p:spTree>
    <p:extLst>
      <p:ext uri="{BB962C8B-B14F-4D97-AF65-F5344CB8AC3E}">
        <p14:creationId xmlns:p14="http://schemas.microsoft.com/office/powerpoint/2010/main" val="22339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63770" y="3793552"/>
            <a:ext cx="5435861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THANK YOU</a:t>
            </a:r>
          </a:p>
        </p:txBody>
      </p: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20624" y="2747211"/>
            <a:ext cx="6066823" cy="446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University of Nebraska-Lincoln</a:t>
            </a:r>
          </a:p>
        </p:txBody>
      </p:sp>
      <p:sp>
        <p:nvSpPr>
          <p:cNvPr id="19" name="Freeform 19"/>
          <p:cNvSpPr/>
          <p:nvPr/>
        </p:nvSpPr>
        <p:spPr>
          <a:xfrm>
            <a:off x="841959" y="6036641"/>
            <a:ext cx="2801925" cy="280192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412211" y="6974113"/>
            <a:ext cx="5857379" cy="340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vthapa2@unl.edu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12210" y="7464082"/>
            <a:ext cx="4426539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4502 Ave I, Scottsbluff, NE 69361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2211" y="6504702"/>
            <a:ext cx="2370741" cy="340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(575) 520-0030</a:t>
            </a:r>
          </a:p>
        </p:txBody>
      </p:sp>
      <p:sp>
        <p:nvSpPr>
          <p:cNvPr id="24" name="Freeform 24"/>
          <p:cNvSpPr/>
          <p:nvPr/>
        </p:nvSpPr>
        <p:spPr>
          <a:xfrm>
            <a:off x="3876961" y="7501745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876961" y="7021738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876961" y="6536839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429621" y="5988797"/>
            <a:ext cx="5857379" cy="41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8"/>
              </a:lnSpc>
            </a:pPr>
            <a:r>
              <a:rPr lang="en-US" sz="247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Vesh Raj Thapa  </a:t>
            </a:r>
          </a:p>
        </p:txBody>
      </p:sp>
      <p:pic>
        <p:nvPicPr>
          <p:cNvPr id="1026" name="Picture 2" descr="Our Marks | University Communication &amp; Marketing | Nebraska">
            <a:extLst>
              <a:ext uri="{FF2B5EF4-FFF2-40B4-BE49-F238E27FC236}">
                <a16:creationId xmlns:a16="http://schemas.microsoft.com/office/drawing/2014/main" id="{A5DF988F-F568-714E-2A88-BA6354B6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21" y="456990"/>
            <a:ext cx="2215315" cy="2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green plants with yellow flowers&#10;&#10;Description automatically generated">
            <a:extLst>
              <a:ext uri="{FF2B5EF4-FFF2-40B4-BE49-F238E27FC236}">
                <a16:creationId xmlns:a16="http://schemas.microsoft.com/office/drawing/2014/main" id="{EFCC27E8-DE5A-8E7E-051E-936DFF20DF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70" y="-1"/>
            <a:ext cx="5836330" cy="103756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83FD05D-3F12-FF77-60B9-AD8CF63113A9}"/>
              </a:ext>
            </a:extLst>
          </p:cNvPr>
          <p:cNvGrpSpPr/>
          <p:nvPr/>
        </p:nvGrpSpPr>
        <p:grpSpPr>
          <a:xfrm>
            <a:off x="5257799" y="4046946"/>
            <a:ext cx="13162935" cy="2427596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F64D5D-0F51-B876-AB6A-9C5AC86F4460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82A2BA92-C6CD-5583-145E-FF5C1998B6B5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4BA06526-13D4-75AF-B04C-EB839170DA70}"/>
              </a:ext>
            </a:extLst>
          </p:cNvPr>
          <p:cNvSpPr txBox="1"/>
          <p:nvPr/>
        </p:nvSpPr>
        <p:spPr>
          <a:xfrm>
            <a:off x="3753464" y="3877244"/>
            <a:ext cx="15773400" cy="271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>
                <a:solidFill>
                  <a:srgbClr val="FFFFFF"/>
                </a:solidFill>
                <a:latin typeface="Codec Pro ExtraBold"/>
              </a:rPr>
              <a:t>Introduction and Why Biomass Matters?</a:t>
            </a:r>
          </a:p>
        </p:txBody>
      </p:sp>
    </p:spTree>
    <p:extLst>
      <p:ext uri="{BB962C8B-B14F-4D97-AF65-F5344CB8AC3E}">
        <p14:creationId xmlns:p14="http://schemas.microsoft.com/office/powerpoint/2010/main" val="180844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16B9C-302B-37A6-591F-EF2F39106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098962-0F28-ABFE-D959-EDA33A21A051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2945547-4A86-9F6A-6851-45AAA1D4D816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928E048-99F8-89DA-5AAA-463DBA4B816A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BB77D034-0B1F-5E8A-F51E-55746D25B20F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 dirty="0">
                <a:solidFill>
                  <a:srgbClr val="FFFFFF"/>
                </a:solidFill>
                <a:latin typeface="Codec Pro ExtraBold"/>
              </a:rPr>
              <a:t>Definition &amp; Significance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02B94-384D-CD54-8FE2-BA7CC6B42B3D}"/>
              </a:ext>
            </a:extLst>
          </p:cNvPr>
          <p:cNvSpPr txBox="1"/>
          <p:nvPr/>
        </p:nvSpPr>
        <p:spPr>
          <a:xfrm>
            <a:off x="7212037" y="9664040"/>
            <a:ext cx="1107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Open Sauce" panose="020B060402020202020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https://www.nrcs.usda.gov/sites/default/files/2024-07/South%20Dakota_Cover-Crop_Poster.pdf</a:t>
            </a:r>
            <a:endParaRPr lang="en-US" i="1" dirty="0">
              <a:solidFill>
                <a:srgbClr val="0070C0"/>
              </a:solidFill>
              <a:latin typeface="Open Sauce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0091B-BA7E-6C78-A8D3-907AD6B710F0}"/>
              </a:ext>
            </a:extLst>
          </p:cNvPr>
          <p:cNvSpPr txBox="1"/>
          <p:nvPr/>
        </p:nvSpPr>
        <p:spPr>
          <a:xfrm>
            <a:off x="187281" y="1692627"/>
            <a:ext cx="702475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Above- and below-ground plant productivity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40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endParaRPr lang="en-US" sz="8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Above-ground: Shoots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Below-ground: Roots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CCs provide 50-75% of their photosynthesized carbon to soil through roots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Benefits of CCs is linked to biomass production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endParaRPr lang="en-US" sz="800" dirty="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pic>
        <p:nvPicPr>
          <p:cNvPr id="18" name="Picture 17" descr="A close up of a rope&#10;&#10;Description automatically generated">
            <a:extLst>
              <a:ext uri="{FF2B5EF4-FFF2-40B4-BE49-F238E27FC236}">
                <a16:creationId xmlns:a16="http://schemas.microsoft.com/office/drawing/2014/main" id="{95F3674A-BC1E-309A-53F4-281A21888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05" y="1675216"/>
            <a:ext cx="2199495" cy="7393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8B37AB-DD12-718A-68A9-E667C827C340}"/>
              </a:ext>
            </a:extLst>
          </p:cNvPr>
          <p:cNvSpPr txBox="1"/>
          <p:nvPr/>
        </p:nvSpPr>
        <p:spPr>
          <a:xfrm>
            <a:off x="7617605" y="9151759"/>
            <a:ext cx="21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Annual rye grass</a:t>
            </a:r>
          </a:p>
        </p:txBody>
      </p:sp>
      <p:pic>
        <p:nvPicPr>
          <p:cNvPr id="21" name="Picture 20" descr="A diagram of benefits of cover crops&#10;&#10;Description automatically generated">
            <a:extLst>
              <a:ext uri="{FF2B5EF4-FFF2-40B4-BE49-F238E27FC236}">
                <a16:creationId xmlns:a16="http://schemas.microsoft.com/office/drawing/2014/main" id="{5236F3F4-65C2-67B9-2458-E392C8523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44" y="1675216"/>
            <a:ext cx="7611351" cy="73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01AB36-9ED2-CF4C-5458-9EEEB16CC413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3FCFC20-0F59-84CA-6C6E-67C171BE3EAC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A4677FC-D1D9-E914-5875-3322B2B08E50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0F6D313C-0487-15CE-5CE6-21CF427924DF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Biomass Thresholds</a:t>
            </a: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5B531A97-D3CD-5020-F26F-29CDAF781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3" y="2625181"/>
            <a:ext cx="8504100" cy="6661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C79AB-4E94-772D-4277-08BDB77DE730}"/>
              </a:ext>
            </a:extLst>
          </p:cNvPr>
          <p:cNvSpPr txBox="1"/>
          <p:nvPr/>
        </p:nvSpPr>
        <p:spPr>
          <a:xfrm>
            <a:off x="153983" y="9544958"/>
            <a:ext cx="2357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Nichols et al., 2023</a:t>
            </a:r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E858BCE-C3DB-B1ED-7DC7-4B59EBB7F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8" y="2625180"/>
            <a:ext cx="8504099" cy="4568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C27C2B-E48E-4E5F-610F-E6DE4EC6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8" y="7365880"/>
            <a:ext cx="8504099" cy="10249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7CD3AF-0380-4896-D76E-BC7AD835FF11}"/>
              </a:ext>
            </a:extLst>
          </p:cNvPr>
          <p:cNvSpPr txBox="1"/>
          <p:nvPr/>
        </p:nvSpPr>
        <p:spPr>
          <a:xfrm>
            <a:off x="12890268" y="8390877"/>
            <a:ext cx="2357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Ghimire et al., 2017</a:t>
            </a:r>
          </a:p>
        </p:txBody>
      </p:sp>
      <p:pic>
        <p:nvPicPr>
          <p:cNvPr id="19" name="Picture 18" descr="A document with text and blue text&#10;&#10;Description automatically generated">
            <a:extLst>
              <a:ext uri="{FF2B5EF4-FFF2-40B4-BE49-F238E27FC236}">
                <a16:creationId xmlns:a16="http://schemas.microsoft.com/office/drawing/2014/main" id="{C35F10A6-0420-38AA-9585-AD93EBF95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3" y="2864874"/>
            <a:ext cx="9717812" cy="5429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B83DFC-5E7F-AD33-D0FF-CD830CEC2D98}"/>
              </a:ext>
            </a:extLst>
          </p:cNvPr>
          <p:cNvSpPr txBox="1"/>
          <p:nvPr/>
        </p:nvSpPr>
        <p:spPr>
          <a:xfrm>
            <a:off x="2976748" y="9913684"/>
            <a:ext cx="3508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Halvorson and Schlegel, 2012</a:t>
            </a:r>
          </a:p>
        </p:txBody>
      </p:sp>
      <p:pic>
        <p:nvPicPr>
          <p:cNvPr id="22" name="Picture 21" descr="A screenshot of a article&#10;&#10;Description automatically generated">
            <a:extLst>
              <a:ext uri="{FF2B5EF4-FFF2-40B4-BE49-F238E27FC236}">
                <a16:creationId xmlns:a16="http://schemas.microsoft.com/office/drawing/2014/main" id="{9EF38844-33B1-A335-7FAE-A0F450237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388" y="2625179"/>
            <a:ext cx="6749012" cy="69157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6A1131-50E0-41CB-2DC4-A36CDC4CFF57}"/>
              </a:ext>
            </a:extLst>
          </p:cNvPr>
          <p:cNvSpPr txBox="1"/>
          <p:nvPr/>
        </p:nvSpPr>
        <p:spPr>
          <a:xfrm>
            <a:off x="13802658" y="9600540"/>
            <a:ext cx="2535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  <a:cs typeface="Times" panose="02020603050405020304" pitchFamily="18" charset="0"/>
              </a:rPr>
              <a:t>Acharya et al., 2023</a:t>
            </a:r>
          </a:p>
        </p:txBody>
      </p:sp>
      <p:pic>
        <p:nvPicPr>
          <p:cNvPr id="6" name="Picture 5" descr="A close-up of a newspaper&#10;&#10;Description automatically generated">
            <a:extLst>
              <a:ext uri="{FF2B5EF4-FFF2-40B4-BE49-F238E27FC236}">
                <a16:creationId xmlns:a16="http://schemas.microsoft.com/office/drawing/2014/main" id="{2D3171F2-DADD-AD3A-4D31-92CB75AB9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0" y="1732925"/>
            <a:ext cx="9266759" cy="8031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7AE8D1-4679-8492-925F-372319843F0D}"/>
              </a:ext>
            </a:extLst>
          </p:cNvPr>
          <p:cNvSpPr txBox="1"/>
          <p:nvPr/>
        </p:nvSpPr>
        <p:spPr>
          <a:xfrm>
            <a:off x="8346598" y="9873411"/>
            <a:ext cx="235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Hively et al., 2009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Open Sauc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83FD05D-3F12-FF77-60B9-AD8CF63113A9}"/>
              </a:ext>
            </a:extLst>
          </p:cNvPr>
          <p:cNvGrpSpPr/>
          <p:nvPr/>
        </p:nvGrpSpPr>
        <p:grpSpPr>
          <a:xfrm>
            <a:off x="5257800" y="4046946"/>
            <a:ext cx="13030200" cy="1418236"/>
            <a:chOff x="0" y="0"/>
            <a:chExt cx="5016842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EF64D5D-0F51-B876-AB6A-9C5AC86F4460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82A2BA92-C6CD-5583-145E-FF5C1998B6B5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4BA06526-13D4-75AF-B04C-EB839170DA70}"/>
              </a:ext>
            </a:extLst>
          </p:cNvPr>
          <p:cNvSpPr txBox="1"/>
          <p:nvPr/>
        </p:nvSpPr>
        <p:spPr>
          <a:xfrm>
            <a:off x="3886200" y="4046946"/>
            <a:ext cx="15773400" cy="1312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300">
                <a:solidFill>
                  <a:srgbClr val="FFFFFF"/>
                </a:solidFill>
                <a:latin typeface="Codec Pro ExtraBold"/>
              </a:rPr>
              <a:t>Influencing Factors</a:t>
            </a:r>
          </a:p>
        </p:txBody>
      </p:sp>
    </p:spTree>
    <p:extLst>
      <p:ext uri="{BB962C8B-B14F-4D97-AF65-F5344CB8AC3E}">
        <p14:creationId xmlns:p14="http://schemas.microsoft.com/office/powerpoint/2010/main" val="422390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BE02A-76F5-8E5B-1E0A-9583BA85F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570A18-F4E4-63E1-B85C-32E6B1FF2D04}"/>
              </a:ext>
            </a:extLst>
          </p:cNvPr>
          <p:cNvGrpSpPr/>
          <p:nvPr/>
        </p:nvGrpSpPr>
        <p:grpSpPr>
          <a:xfrm>
            <a:off x="-606901" y="-14640"/>
            <a:ext cx="19501802" cy="1598711"/>
            <a:chOff x="0" y="-19050"/>
            <a:chExt cx="5016842" cy="831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00977B1-46B6-B6F7-8F77-B7468B8035EB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EF53F25-A0CA-7DE8-3C7D-199384797721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020E0DB0-CE50-A382-4C8D-D9171AB39393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What Affects Biomass Production?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FDA73-FFCF-E70C-273E-2B7B3D16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8" y="1627740"/>
            <a:ext cx="11625944" cy="8543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8D50D-5D2F-EF6C-BE13-D68D96F176E6}"/>
              </a:ext>
            </a:extLst>
          </p:cNvPr>
          <p:cNvSpPr txBox="1"/>
          <p:nvPr/>
        </p:nvSpPr>
        <p:spPr>
          <a:xfrm>
            <a:off x="12860960" y="5143500"/>
            <a:ext cx="52086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rgbClr val="C00000"/>
                </a:solidFill>
                <a:latin typeface="Open Sauce" panose="020B0604020202020204" charset="0"/>
              </a:rPr>
              <a:t>Species selection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 dirty="0">
              <a:solidFill>
                <a:srgbClr val="C00000"/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rgbClr val="C00000"/>
                </a:solidFill>
                <a:latin typeface="Open Sauce" panose="020B0604020202020204" charset="0"/>
              </a:rPr>
              <a:t>Regional climate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 dirty="0">
              <a:solidFill>
                <a:srgbClr val="C00000"/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rgbClr val="C00000"/>
                </a:solidFill>
                <a:latin typeface="Open Sauce" panose="020B0604020202020204" charset="0"/>
              </a:rPr>
              <a:t>Soil type and fertility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 dirty="0">
              <a:solidFill>
                <a:srgbClr val="C00000"/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dirty="0">
                <a:solidFill>
                  <a:srgbClr val="C00000"/>
                </a:solidFill>
                <a:latin typeface="Open Sauce" panose="020B0604020202020204" charset="0"/>
              </a:rPr>
              <a:t>Growing window</a:t>
            </a:r>
            <a:endParaRPr lang="en-US" sz="800" dirty="0">
              <a:solidFill>
                <a:srgbClr val="C00000"/>
              </a:solidFill>
              <a:latin typeface="Open Sauce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4A029-BB3E-0075-B754-398811BE3DB1}"/>
              </a:ext>
            </a:extLst>
          </p:cNvPr>
          <p:cNvSpPr txBox="1"/>
          <p:nvPr/>
        </p:nvSpPr>
        <p:spPr>
          <a:xfrm>
            <a:off x="12424232" y="9845462"/>
            <a:ext cx="19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Open Sauce" panose="020B0604020202020204" charset="0"/>
              </a:rPr>
              <a:t>Ruis et al., 2019</a:t>
            </a:r>
          </a:p>
        </p:txBody>
      </p:sp>
    </p:spTree>
    <p:extLst>
      <p:ext uri="{BB962C8B-B14F-4D97-AF65-F5344CB8AC3E}">
        <p14:creationId xmlns:p14="http://schemas.microsoft.com/office/powerpoint/2010/main" val="61257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B38C-BD7D-F611-E12B-F9D0393D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F9376-D7FE-C9AD-FCE4-2332870836AC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4201D946-7E18-B52E-4B9A-8FD82B649931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9EB5527-1113-A30B-5281-F2108F2601CC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EBFA7D73-9BBE-864D-EE9D-69B27D06C8BB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Cover Crop Species and Biomass Potential</a:t>
            </a:r>
          </a:p>
        </p:txBody>
      </p:sp>
      <p:pic>
        <p:nvPicPr>
          <p:cNvPr id="19" name="Picture 18" descr="A close-up of a jar of grass&#10;&#10;Description automatically generated">
            <a:extLst>
              <a:ext uri="{FF2B5EF4-FFF2-40B4-BE49-F238E27FC236}">
                <a16:creationId xmlns:a16="http://schemas.microsoft.com/office/drawing/2014/main" id="{E8AA79B2-D90C-D6B9-B0FC-66EBBD092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 b="4398"/>
          <a:stretch/>
        </p:blipFill>
        <p:spPr>
          <a:xfrm>
            <a:off x="5060868" y="5624843"/>
            <a:ext cx="2323962" cy="394692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795C7EB-1D09-52A7-D80B-E67145EAB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88231"/>
              </p:ext>
            </p:extLst>
          </p:nvPr>
        </p:nvGraphicFramePr>
        <p:xfrm>
          <a:off x="747606" y="1855065"/>
          <a:ext cx="16985758" cy="3476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881">
                  <a:extLst>
                    <a:ext uri="{9D8B030D-6E8A-4147-A177-3AD203B41FA5}">
                      <a16:colId xmlns:a16="http://schemas.microsoft.com/office/drawing/2014/main" val="2980042944"/>
                    </a:ext>
                  </a:extLst>
                </a:gridCol>
                <a:gridCol w="2549505">
                  <a:extLst>
                    <a:ext uri="{9D8B030D-6E8A-4147-A177-3AD203B41FA5}">
                      <a16:colId xmlns:a16="http://schemas.microsoft.com/office/drawing/2014/main" val="3226331284"/>
                    </a:ext>
                  </a:extLst>
                </a:gridCol>
                <a:gridCol w="2549505">
                  <a:extLst>
                    <a:ext uri="{9D8B030D-6E8A-4147-A177-3AD203B41FA5}">
                      <a16:colId xmlns:a16="http://schemas.microsoft.com/office/drawing/2014/main" val="1321031821"/>
                    </a:ext>
                  </a:extLst>
                </a:gridCol>
                <a:gridCol w="3363434">
                  <a:extLst>
                    <a:ext uri="{9D8B030D-6E8A-4147-A177-3AD203B41FA5}">
                      <a16:colId xmlns:a16="http://schemas.microsoft.com/office/drawing/2014/main" val="2079473305"/>
                    </a:ext>
                  </a:extLst>
                </a:gridCol>
                <a:gridCol w="5191433">
                  <a:extLst>
                    <a:ext uri="{9D8B030D-6E8A-4147-A177-3AD203B41FA5}">
                      <a16:colId xmlns:a16="http://schemas.microsoft.com/office/drawing/2014/main" val="868092251"/>
                    </a:ext>
                  </a:extLst>
                </a:gridCol>
              </a:tblGrid>
              <a:tr h="529017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Grasses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Legumes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Broadleaves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Mixtures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809439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pPr marL="457200" indent="-457200">
                        <a:buFont typeface="Open Sauce" panose="020B0604020202020204" charset="0"/>
                        <a:buChar char="►"/>
                      </a:pPr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Root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Fibrous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Taproot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Taproot or fibrous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Combination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88158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pPr marL="457200" indent="-457200">
                        <a:buFont typeface="Open Sauce" panose="020B0604020202020204" charset="0"/>
                        <a:buChar char="►"/>
                      </a:pPr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C:N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High (&gt; 25:1)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Low (&lt;20:1)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Balanced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67737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pPr marL="457200" indent="-457200">
                        <a:buFont typeface="Open Sauce" panose="020B0604020202020204" charset="0"/>
                        <a:buChar char="►"/>
                      </a:pPr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Biomass (lbs./ac)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2,000-4,000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1,000-2,000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500-2,500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Dependent on species ratios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18390"/>
                  </a:ext>
                </a:extLst>
              </a:tr>
              <a:tr h="529017">
                <a:tc>
                  <a:txBody>
                    <a:bodyPr/>
                    <a:lstStyle/>
                    <a:p>
                      <a:pPr marL="457200" indent="-457200">
                        <a:buFont typeface="Open Sauce" panose="020B0604020202020204" charset="0"/>
                        <a:buChar char="►"/>
                      </a:pPr>
                      <a:r>
                        <a:rPr lang="en-US" sz="2800" b="1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Cereal rye, Triticale, 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Hairy vetch, Cowpea, Pea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Radish, Turnip, Rapeseed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Open Sauce" panose="020B0604020202020204" charset="0"/>
                          <a:cs typeface="Calibri Light" panose="020F0302020204030204" pitchFamily="34" charset="0"/>
                        </a:rPr>
                        <a:t>Rye + Hairy vetch + Radish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702761"/>
                  </a:ext>
                </a:extLst>
              </a:tr>
            </a:tbl>
          </a:graphicData>
        </a:graphic>
      </p:graphicFrame>
      <p:pic>
        <p:nvPicPr>
          <p:cNvPr id="26" name="Picture 25" descr="A plant in a glass container&#10;&#10;Description automatically generated">
            <a:extLst>
              <a:ext uri="{FF2B5EF4-FFF2-40B4-BE49-F238E27FC236}">
                <a16:creationId xmlns:a16="http://schemas.microsoft.com/office/drawing/2014/main" id="{FF6C1EC0-6762-4E6D-AC4F-312E52F86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7047" r="4057" b="6417"/>
          <a:stretch/>
        </p:blipFill>
        <p:spPr>
          <a:xfrm>
            <a:off x="12195943" y="5624842"/>
            <a:ext cx="2190841" cy="3946923"/>
          </a:xfrm>
          <a:prstGeom prst="rect">
            <a:avLst/>
          </a:prstGeom>
        </p:spPr>
      </p:pic>
      <p:pic>
        <p:nvPicPr>
          <p:cNvPr id="29" name="Picture 28" descr="A field of tall grass&#10;&#10;Description automatically generated">
            <a:extLst>
              <a:ext uri="{FF2B5EF4-FFF2-40B4-BE49-F238E27FC236}">
                <a16:creationId xmlns:a16="http://schemas.microsoft.com/office/drawing/2014/main" id="{DA47530A-00B4-6FCF-50F8-CFDC65A6D7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5646"/>
          <a:stretch/>
        </p:blipFill>
        <p:spPr bwMode="auto">
          <a:xfrm>
            <a:off x="1058955" y="5624842"/>
            <a:ext cx="3972661" cy="3941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A patch of grass next to a fence&#10;&#10;Description automatically generated">
            <a:extLst>
              <a:ext uri="{FF2B5EF4-FFF2-40B4-BE49-F238E27FC236}">
                <a16:creationId xmlns:a16="http://schemas.microsoft.com/office/drawing/2014/main" id="{C6275324-98D9-0D6D-BC08-9F1DA1C9DA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8" b="13141"/>
          <a:stretch/>
        </p:blipFill>
        <p:spPr bwMode="auto">
          <a:xfrm>
            <a:off x="7444382" y="5624842"/>
            <a:ext cx="4711404" cy="3946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A field of tall grass&#10;&#10;Description automatically generated">
            <a:extLst>
              <a:ext uri="{FF2B5EF4-FFF2-40B4-BE49-F238E27FC236}">
                <a16:creationId xmlns:a16="http://schemas.microsoft.com/office/drawing/2014/main" id="{4F5FE2BE-DD5D-DBDB-A2AE-36DCF974D8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/>
          <a:stretch/>
        </p:blipFill>
        <p:spPr bwMode="auto">
          <a:xfrm>
            <a:off x="14568552" y="5624842"/>
            <a:ext cx="3164812" cy="3943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EA4D5A-6857-3457-5BC9-D95BF0810AE0}"/>
              </a:ext>
            </a:extLst>
          </p:cNvPr>
          <p:cNvSpPr txBox="1"/>
          <p:nvPr/>
        </p:nvSpPr>
        <p:spPr>
          <a:xfrm>
            <a:off x="1717451" y="959513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Yankee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rye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0A7F5F-1F31-1998-BCA3-F9E3B57D2781}"/>
              </a:ext>
            </a:extLst>
          </p:cNvPr>
          <p:cNvSpPr txBox="1"/>
          <p:nvPr/>
        </p:nvSpPr>
        <p:spPr>
          <a:xfrm>
            <a:off x="8767179" y="9595131"/>
            <a:ext cx="19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NE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hairy vetch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E2E95B-82D7-B6E8-6716-6530A05E7EC0}"/>
              </a:ext>
            </a:extLst>
          </p:cNvPr>
          <p:cNvSpPr txBox="1"/>
          <p:nvPr/>
        </p:nvSpPr>
        <p:spPr>
          <a:xfrm>
            <a:off x="14386784" y="9604669"/>
            <a:ext cx="415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Elbon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rye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+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AU-Merit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hairy vetch</a:t>
            </a:r>
          </a:p>
        </p:txBody>
      </p:sp>
    </p:spTree>
    <p:extLst>
      <p:ext uri="{BB962C8B-B14F-4D97-AF65-F5344CB8AC3E}">
        <p14:creationId xmlns:p14="http://schemas.microsoft.com/office/powerpoint/2010/main" val="368233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9049-0FD9-04CF-52E5-A21CAE83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2329667-E12E-357D-25F7-91B637DC7BB5}"/>
              </a:ext>
            </a:extLst>
          </p:cNvPr>
          <p:cNvGrpSpPr/>
          <p:nvPr/>
        </p:nvGrpSpPr>
        <p:grpSpPr>
          <a:xfrm>
            <a:off x="-528002" y="1"/>
            <a:ext cx="19501802" cy="1562099"/>
            <a:chOff x="0" y="0"/>
            <a:chExt cx="5016842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8176108-85B0-4F96-A5F5-2ED963C902E6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F6A5F86-8B79-417D-E464-A1948CB82638}"/>
                </a:ext>
              </a:extLst>
            </p:cNvPr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3404F5EC-DBBD-9D00-2B61-9E4877EE94B9}"/>
              </a:ext>
            </a:extLst>
          </p:cNvPr>
          <p:cNvSpPr txBox="1"/>
          <p:nvPr/>
        </p:nvSpPr>
        <p:spPr>
          <a:xfrm>
            <a:off x="153983" y="-14640"/>
            <a:ext cx="18567152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6000" spc="300">
                <a:solidFill>
                  <a:srgbClr val="FFFFFF"/>
                </a:solidFill>
                <a:latin typeface="Codec Pro ExtraBold"/>
              </a:rPr>
              <a:t>Consider the Range, Not Just the Mean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4C0E6-5CFE-9C6A-AF95-6C9578A093D6}"/>
              </a:ext>
            </a:extLst>
          </p:cNvPr>
          <p:cNvSpPr txBox="1"/>
          <p:nvPr/>
        </p:nvSpPr>
        <p:spPr>
          <a:xfrm>
            <a:off x="10861371" y="3145878"/>
            <a:ext cx="73593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Many studies report mean biomass values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Focusing only on the mean overlooks variability</a:t>
            </a:r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693E879D-EC7F-0A97-D1F3-76DEAA096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16413"/>
          <a:stretch/>
        </p:blipFill>
        <p:spPr>
          <a:xfrm>
            <a:off x="524435" y="3145878"/>
            <a:ext cx="9630666" cy="5932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33145-D983-0038-8A46-475590D318F6}"/>
              </a:ext>
            </a:extLst>
          </p:cNvPr>
          <p:cNvSpPr txBox="1"/>
          <p:nvPr/>
        </p:nvSpPr>
        <p:spPr>
          <a:xfrm>
            <a:off x="1137856" y="9486718"/>
            <a:ext cx="251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Huddell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 et al., 2024</a:t>
            </a:r>
            <a:endParaRPr lang="en-US" b="1">
              <a:solidFill>
                <a:schemeClr val="accent2">
                  <a:lumMod val="75000"/>
                </a:schemeClr>
              </a:solidFill>
              <a:latin typeface="Open Sauce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C78A2-1FA3-4FE9-9D12-78282772F1F3}"/>
              </a:ext>
            </a:extLst>
          </p:cNvPr>
          <p:cNvSpPr txBox="1"/>
          <p:nvPr/>
        </p:nvSpPr>
        <p:spPr>
          <a:xfrm>
            <a:off x="10861371" y="6439730"/>
            <a:ext cx="7050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Biomass (kg ha</a:t>
            </a:r>
            <a:r>
              <a:rPr lang="en-US" sz="4000" b="1" u="sng" baseline="30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-1</a:t>
            </a:r>
            <a:r>
              <a:rPr lang="en-US" sz="4000" b="1" u="sng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):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Mean: 3,428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Median: 2,458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Standard deviation: 3,163</a:t>
            </a: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rgbClr val="C00000"/>
                </a:solidFill>
                <a:latin typeface="Open Sauce" panose="020B0604020202020204" charset="0"/>
              </a:rPr>
              <a:t>Range: 265 to 6,591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5B63E-97E9-E531-B3D7-9106E560DE06}"/>
              </a:ext>
            </a:extLst>
          </p:cNvPr>
          <p:cNvSpPr txBox="1"/>
          <p:nvPr/>
        </p:nvSpPr>
        <p:spPr>
          <a:xfrm>
            <a:off x="524435" y="1673930"/>
            <a:ext cx="15975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Consider the range to better understand species potential</a:t>
            </a:r>
          </a:p>
        </p:txBody>
      </p:sp>
      <p:pic>
        <p:nvPicPr>
          <p:cNvPr id="12" name="Picture 11" descr="A close-up of a document&#10;&#10;Description automatically generated">
            <a:extLst>
              <a:ext uri="{FF2B5EF4-FFF2-40B4-BE49-F238E27FC236}">
                <a16:creationId xmlns:a16="http://schemas.microsoft.com/office/drawing/2014/main" id="{D5BB230F-0D0B-6385-F445-EFE20208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" y="2420682"/>
            <a:ext cx="8941303" cy="7453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FE8E3-FFC9-631C-F242-3C48A878DB36}"/>
              </a:ext>
            </a:extLst>
          </p:cNvPr>
          <p:cNvSpPr txBox="1"/>
          <p:nvPr/>
        </p:nvSpPr>
        <p:spPr>
          <a:xfrm>
            <a:off x="3769477" y="9873706"/>
            <a:ext cx="203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Open Sauce" panose="020B0604020202020204" charset="0"/>
              </a:rPr>
              <a:t>Ruis et al., 2019</a:t>
            </a:r>
            <a:endParaRPr lang="en-US" b="1">
              <a:solidFill>
                <a:schemeClr val="accent2">
                  <a:lumMod val="75000"/>
                </a:schemeClr>
              </a:solidFill>
              <a:latin typeface="Open Sauce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C0940-53A0-9B4A-0390-C0A3F484CE7F}"/>
              </a:ext>
            </a:extLst>
          </p:cNvPr>
          <p:cNvSpPr txBox="1"/>
          <p:nvPr/>
        </p:nvSpPr>
        <p:spPr>
          <a:xfrm>
            <a:off x="10861371" y="3145878"/>
            <a:ext cx="73593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Many studies report mean biomass values</a:t>
            </a:r>
          </a:p>
          <a:p>
            <a:pPr marL="571500" indent="-571500">
              <a:buFont typeface="Open Sauce" panose="020B0604020202020204" charset="0"/>
              <a:buChar char="►"/>
            </a:pPr>
            <a:endParaRPr lang="en-US" sz="1600">
              <a:solidFill>
                <a:schemeClr val="tx2">
                  <a:lumMod val="50000"/>
                </a:schemeClr>
              </a:solidFill>
              <a:latin typeface="Open Sauce" panose="020B0604020202020204" charset="0"/>
            </a:endParaRPr>
          </a:p>
          <a:p>
            <a:pPr marL="571500" indent="-571500">
              <a:buFont typeface="Open Sauce" panose="020B0604020202020204" charset="0"/>
              <a:buChar char="►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Open Sauce" panose="020B0604020202020204" charset="0"/>
              </a:rPr>
              <a:t>Focusing only on the mean overlooks variability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84DBD3-A3AC-EB26-105A-27CCA6DB4B94}"/>
              </a:ext>
            </a:extLst>
          </p:cNvPr>
          <p:cNvSpPr txBox="1"/>
          <p:nvPr/>
        </p:nvSpPr>
        <p:spPr>
          <a:xfrm>
            <a:off x="524435" y="1674559"/>
            <a:ext cx="15975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Open Sauce" panose="020B0604020202020204" charset="0"/>
              <a:buChar char="►"/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Open Sauce" panose="020B0604020202020204" charset="0"/>
              </a:rPr>
              <a:t>Consider the range to better understand species potential</a:t>
            </a:r>
          </a:p>
        </p:txBody>
      </p:sp>
    </p:spTree>
    <p:extLst>
      <p:ext uri="{BB962C8B-B14F-4D97-AF65-F5344CB8AC3E}">
        <p14:creationId xmlns:p14="http://schemas.microsoft.com/office/powerpoint/2010/main" val="11852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1EEAFEFE316488E316270C43DAE07" ma:contentTypeVersion="18" ma:contentTypeDescription="Create a new document." ma:contentTypeScope="" ma:versionID="8f2381ab58674914d340c98d0f550cda">
  <xsd:schema xmlns:xsd="http://www.w3.org/2001/XMLSchema" xmlns:xs="http://www.w3.org/2001/XMLSchema" xmlns:p="http://schemas.microsoft.com/office/2006/metadata/properties" xmlns:ns2="d7603ff3-bb96-4385-80b5-4fea06d050bf" xmlns:ns3="b67ad1f6-ea7a-4ead-b88e-b81701e664a4" targetNamespace="http://schemas.microsoft.com/office/2006/metadata/properties" ma:root="true" ma:fieldsID="84c3f94786dfd8f93fc155ae1d169c28" ns2:_="" ns3:_="">
    <xsd:import namespace="d7603ff3-bb96-4385-80b5-4fea06d050bf"/>
    <xsd:import namespace="b67ad1f6-ea7a-4ead-b88e-b81701e66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03ff3-bb96-4385-80b5-4fea06d05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ad1f6-ea7a-4ead-b88e-b81701e66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88b6bc-6a66-4d2a-914c-7ba543abab73}" ma:internalName="TaxCatchAll" ma:showField="CatchAllData" ma:web="b67ad1f6-ea7a-4ead-b88e-b81701e66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3F46B9-73D1-427B-8440-6874BC6626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DB0055-C746-470F-B400-5ADEB67FC234}">
  <ds:schemaRefs>
    <ds:schemaRef ds:uri="b67ad1f6-ea7a-4ead-b88e-b81701e664a4"/>
    <ds:schemaRef ds:uri="d7603ff3-bb96-4385-80b5-4fea06d05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1682</Words>
  <Application>Microsoft Office PowerPoint</Application>
  <PresentationFormat>Custom</PresentationFormat>
  <Paragraphs>464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Open Sauce</vt:lpstr>
      <vt:lpstr>Calibri</vt:lpstr>
      <vt:lpstr>Times New Roman</vt:lpstr>
      <vt:lpstr>Codec Pro ExtraBold Italics</vt:lpstr>
      <vt:lpstr>Montserrat Light Bold</vt:lpstr>
      <vt:lpstr>Aptos</vt:lpstr>
      <vt:lpstr>Segoe UI</vt:lpstr>
      <vt:lpstr>Codec Pro ExtraBold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Vesh Thapa</cp:lastModifiedBy>
  <cp:revision>13</cp:revision>
  <dcterms:created xsi:type="dcterms:W3CDTF">2006-08-16T00:00:00Z</dcterms:created>
  <dcterms:modified xsi:type="dcterms:W3CDTF">2025-05-02T17:50:52Z</dcterms:modified>
  <dc:identifier>DAGNMZF6gVI</dc:identifier>
</cp:coreProperties>
</file>